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1" r:id="rId96"/>
    <p:sldId id="350" r:id="rId97"/>
  </p:sldIdLst>
  <p:sldSz cx="6654800" cy="9372600"/>
  <p:notesSz cx="6654800" cy="93726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50" d="100"/>
          <a:sy n="150" d="100"/>
        </p:scale>
        <p:origin x="1978" y="-34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99586" y="2905506"/>
            <a:ext cx="5661977" cy="1968246"/>
          </a:xfrm>
          <a:prstGeom prst="rect">
            <a:avLst/>
          </a:prstGeom>
        </p:spPr>
        <p:txBody>
          <a:bodyPr wrap="square" lIns="0" tIns="0" rIns="0" bIns="0">
            <a:spAutoFit/>
          </a:bodyPr>
          <a:lstStyle>
            <a:lvl1pPr>
              <a:defRPr sz="2000" b="0" i="0">
                <a:solidFill>
                  <a:srgbClr val="2B6CAB"/>
                </a:solidFill>
                <a:latin typeface="Noto Serif CJK JP"/>
                <a:cs typeface="Noto Serif CJK JP"/>
              </a:defRPr>
            </a:lvl1pPr>
          </a:lstStyle>
          <a:p>
            <a:endParaRPr/>
          </a:p>
        </p:txBody>
      </p:sp>
      <p:sp>
        <p:nvSpPr>
          <p:cNvPr id="3" name="Holder 3"/>
          <p:cNvSpPr>
            <a:spLocks noGrp="1"/>
          </p:cNvSpPr>
          <p:nvPr>
            <p:ph type="subTitle" idx="4"/>
          </p:nvPr>
        </p:nvSpPr>
        <p:spPr>
          <a:xfrm>
            <a:off x="999172" y="5248656"/>
            <a:ext cx="4662805" cy="23431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27-Sep-24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2B6CAB"/>
                </a:solidFill>
                <a:latin typeface="Noto Serif CJK JP"/>
                <a:cs typeface="Noto Serif CJK JP"/>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27-Sep-24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2B6CAB"/>
                </a:solidFill>
                <a:latin typeface="Noto Serif CJK JP"/>
                <a:cs typeface="Noto Serif CJK JP"/>
              </a:defRPr>
            </a:lvl1pPr>
          </a:lstStyle>
          <a:p>
            <a:endParaRPr/>
          </a:p>
        </p:txBody>
      </p:sp>
      <p:sp>
        <p:nvSpPr>
          <p:cNvPr id="3" name="Holder 3"/>
          <p:cNvSpPr>
            <a:spLocks noGrp="1"/>
          </p:cNvSpPr>
          <p:nvPr>
            <p:ph sz="half" idx="2"/>
          </p:nvPr>
        </p:nvSpPr>
        <p:spPr>
          <a:xfrm>
            <a:off x="333057" y="2155698"/>
            <a:ext cx="289760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430492" y="2155698"/>
            <a:ext cx="2897600" cy="618591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27-Sep-24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2B6CAB"/>
                </a:solidFill>
                <a:latin typeface="Noto Serif CJK JP"/>
                <a:cs typeface="Noto Serif CJK JP"/>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27-Sep-24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27-Sep-24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88036" y="431292"/>
            <a:ext cx="6083300" cy="292735"/>
          </a:xfrm>
          <a:custGeom>
            <a:avLst/>
            <a:gdLst/>
            <a:ahLst/>
            <a:cxnLst/>
            <a:rect l="l" t="t" r="r" b="b"/>
            <a:pathLst>
              <a:path w="6083300" h="292734">
                <a:moveTo>
                  <a:pt x="6053455" y="0"/>
                </a:moveTo>
                <a:lnTo>
                  <a:pt x="29730" y="0"/>
                </a:lnTo>
                <a:lnTo>
                  <a:pt x="18160" y="3555"/>
                </a:lnTo>
                <a:lnTo>
                  <a:pt x="8712" y="13461"/>
                </a:lnTo>
                <a:lnTo>
                  <a:pt x="2336" y="28066"/>
                </a:lnTo>
                <a:lnTo>
                  <a:pt x="0" y="45973"/>
                </a:lnTo>
                <a:lnTo>
                  <a:pt x="0" y="246125"/>
                </a:lnTo>
                <a:lnTo>
                  <a:pt x="2336" y="264032"/>
                </a:lnTo>
                <a:lnTo>
                  <a:pt x="8712" y="278764"/>
                </a:lnTo>
                <a:lnTo>
                  <a:pt x="18160" y="288543"/>
                </a:lnTo>
                <a:lnTo>
                  <a:pt x="29730" y="292226"/>
                </a:lnTo>
                <a:lnTo>
                  <a:pt x="6053455" y="292226"/>
                </a:lnTo>
                <a:lnTo>
                  <a:pt x="6065139" y="288543"/>
                </a:lnTo>
                <a:lnTo>
                  <a:pt x="6074537" y="278764"/>
                </a:lnTo>
                <a:lnTo>
                  <a:pt x="6080887" y="264032"/>
                </a:lnTo>
                <a:lnTo>
                  <a:pt x="6083173" y="246125"/>
                </a:lnTo>
                <a:lnTo>
                  <a:pt x="6083173" y="45973"/>
                </a:lnTo>
                <a:lnTo>
                  <a:pt x="6080887" y="28066"/>
                </a:lnTo>
                <a:lnTo>
                  <a:pt x="6074537" y="13461"/>
                </a:lnTo>
                <a:lnTo>
                  <a:pt x="6065139" y="3555"/>
                </a:lnTo>
                <a:lnTo>
                  <a:pt x="6053455" y="0"/>
                </a:lnTo>
                <a:close/>
              </a:path>
            </a:pathLst>
          </a:custGeom>
          <a:solidFill>
            <a:srgbClr val="2B6CAB"/>
          </a:solidFill>
        </p:spPr>
        <p:txBody>
          <a:bodyPr wrap="square" lIns="0" tIns="0" rIns="0" bIns="0" rtlCol="0"/>
          <a:lstStyle/>
          <a:p>
            <a:endParaRPr/>
          </a:p>
        </p:txBody>
      </p:sp>
      <p:sp>
        <p:nvSpPr>
          <p:cNvPr id="2" name="Holder 2"/>
          <p:cNvSpPr>
            <a:spLocks noGrp="1"/>
          </p:cNvSpPr>
          <p:nvPr>
            <p:ph type="title"/>
          </p:nvPr>
        </p:nvSpPr>
        <p:spPr>
          <a:xfrm>
            <a:off x="607872" y="859282"/>
            <a:ext cx="1237614" cy="330834"/>
          </a:xfrm>
          <a:prstGeom prst="rect">
            <a:avLst/>
          </a:prstGeom>
        </p:spPr>
        <p:txBody>
          <a:bodyPr wrap="square" lIns="0" tIns="0" rIns="0" bIns="0">
            <a:spAutoFit/>
          </a:bodyPr>
          <a:lstStyle>
            <a:lvl1pPr>
              <a:defRPr sz="2000" b="0" i="0">
                <a:solidFill>
                  <a:srgbClr val="2B6CAB"/>
                </a:solidFill>
                <a:latin typeface="Noto Serif CJK JP"/>
                <a:cs typeface="Noto Serif CJK JP"/>
              </a:defRPr>
            </a:lvl1pPr>
          </a:lstStyle>
          <a:p>
            <a:endParaRPr/>
          </a:p>
        </p:txBody>
      </p:sp>
      <p:sp>
        <p:nvSpPr>
          <p:cNvPr id="3" name="Holder 3"/>
          <p:cNvSpPr>
            <a:spLocks noGrp="1"/>
          </p:cNvSpPr>
          <p:nvPr>
            <p:ph type="body" idx="1"/>
          </p:nvPr>
        </p:nvSpPr>
        <p:spPr>
          <a:xfrm>
            <a:off x="1010132" y="2146617"/>
            <a:ext cx="5064125" cy="39274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264791" y="8716518"/>
            <a:ext cx="2131568" cy="46863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33057" y="8716518"/>
            <a:ext cx="1532064" cy="4686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27-Sep-24</a:t>
            </a:fld>
            <a:endParaRPr lang="en-US"/>
          </a:p>
        </p:txBody>
      </p:sp>
      <p:sp>
        <p:nvSpPr>
          <p:cNvPr id="6" name="Holder 6"/>
          <p:cNvSpPr>
            <a:spLocks noGrp="1"/>
          </p:cNvSpPr>
          <p:nvPr>
            <p:ph type="sldNum" sz="quarter" idx="7"/>
          </p:nvPr>
        </p:nvSpPr>
        <p:spPr>
          <a:xfrm>
            <a:off x="4796028" y="8716518"/>
            <a:ext cx="1532064" cy="46863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5.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5.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4.jp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 Id="rId5" Type="http://schemas.openxmlformats.org/officeDocument/2006/relationships/image" Target="../media/image45.jp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5.xml"/><Relationship Id="rId5" Type="http://schemas.openxmlformats.org/officeDocument/2006/relationships/image" Target="../media/image50.jp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53.jpg"/><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jpg"/></Relationships>
</file>

<file path=ppt/slides/_rels/slide2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69.jpg"/></Relationships>
</file>

<file path=ppt/slides/_rels/slide3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5.xml"/><Relationship Id="rId5" Type="http://schemas.openxmlformats.org/officeDocument/2006/relationships/image" Target="../media/image73.jpg"/><Relationship Id="rId4" Type="http://schemas.openxmlformats.org/officeDocument/2006/relationships/image" Target="../media/image72.jpg"/></Relationships>
</file>

<file path=ppt/slides/_rels/slide3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75.jpg"/></Relationships>
</file>

<file path=ppt/slides/_rels/slide3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6.jpg"/><Relationship Id="rId4" Type="http://schemas.openxmlformats.org/officeDocument/2006/relationships/image" Target="../media/image85.jpg"/></Relationships>
</file>

<file path=ppt/slides/_rels/slide3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5.xml"/><Relationship Id="rId5" Type="http://schemas.openxmlformats.org/officeDocument/2006/relationships/image" Target="../media/image90.jpg"/><Relationship Id="rId4" Type="http://schemas.openxmlformats.org/officeDocument/2006/relationships/image" Target="../media/image89.jpg"/></Relationships>
</file>

<file path=ppt/slides/_rels/slide3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92.jpg"/></Relationships>
</file>

<file path=ppt/slides/_rels/slide3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5.xml"/><Relationship Id="rId4" Type="http://schemas.openxmlformats.org/officeDocument/2006/relationships/image" Target="../media/image95.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98.jpg"/></Relationships>
</file>

<file path=ppt/slides/_rels/slide4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4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5.xml"/><Relationship Id="rId5" Type="http://schemas.openxmlformats.org/officeDocument/2006/relationships/image" Target="../media/image108.jpg"/><Relationship Id="rId4" Type="http://schemas.openxmlformats.org/officeDocument/2006/relationships/image" Target="../media/image107.jpg"/></Relationships>
</file>

<file path=ppt/slides/_rels/slide44.xml.rels><?xml version="1.0" encoding="UTF-8" standalone="yes"?>
<Relationships xmlns="http://schemas.openxmlformats.org/package/2006/relationships"><Relationship Id="rId8" Type="http://schemas.openxmlformats.org/officeDocument/2006/relationships/image" Target="../media/image114.jpg"/><Relationship Id="rId3" Type="http://schemas.openxmlformats.org/officeDocument/2006/relationships/image" Target="../media/image109.jpg"/><Relationship Id="rId7" Type="http://schemas.openxmlformats.org/officeDocument/2006/relationships/image" Target="../media/image113.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12.jpg"/><Relationship Id="rId5" Type="http://schemas.openxmlformats.org/officeDocument/2006/relationships/image" Target="../media/image111.jpg"/><Relationship Id="rId10" Type="http://schemas.openxmlformats.org/officeDocument/2006/relationships/image" Target="../media/image116.jpg"/><Relationship Id="rId4" Type="http://schemas.openxmlformats.org/officeDocument/2006/relationships/image" Target="../media/image110.jpg"/><Relationship Id="rId9" Type="http://schemas.openxmlformats.org/officeDocument/2006/relationships/image" Target="../media/image115.jpg"/></Relationships>
</file>

<file path=ppt/slides/_rels/slide4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5.xml"/><Relationship Id="rId5" Type="http://schemas.openxmlformats.org/officeDocument/2006/relationships/image" Target="../media/image120.jpg"/><Relationship Id="rId4" Type="http://schemas.openxmlformats.org/officeDocument/2006/relationships/image" Target="../media/image119.jpg"/></Relationships>
</file>

<file path=ppt/slides/_rels/slide4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47.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129.jpg"/><Relationship Id="rId4" Type="http://schemas.openxmlformats.org/officeDocument/2006/relationships/image" Target="../media/image128.jpg"/></Relationships>
</file>

<file path=ppt/slides/_rels/slide4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5.xml"/><Relationship Id="rId4" Type="http://schemas.openxmlformats.org/officeDocument/2006/relationships/image" Target="../media/image132.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jpg"/></Relationships>
</file>

<file path=ppt/slides/_rels/slide5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139.jpg"/></Relationships>
</file>

<file path=ppt/slides/_rels/slide53.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jpg"/></Relationships>
</file>

<file path=ppt/slides/_rels/slide55.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52.jpg"/><Relationship Id="rId5" Type="http://schemas.openxmlformats.org/officeDocument/2006/relationships/image" Target="../media/image151.png"/><Relationship Id="rId4" Type="http://schemas.openxmlformats.org/officeDocument/2006/relationships/image" Target="../media/image150.jpg"/></Relationships>
</file>

<file path=ppt/slides/_rels/slide59.xml.rels><?xml version="1.0" encoding="UTF-8" standalone="yes"?>
<Relationships xmlns="http://schemas.openxmlformats.org/package/2006/relationships"><Relationship Id="rId8" Type="http://schemas.openxmlformats.org/officeDocument/2006/relationships/image" Target="../media/image159.jpg"/><Relationship Id="rId3" Type="http://schemas.openxmlformats.org/officeDocument/2006/relationships/image" Target="../media/image154.jpg"/><Relationship Id="rId7" Type="http://schemas.openxmlformats.org/officeDocument/2006/relationships/image" Target="../media/image158.jpg"/><Relationship Id="rId2" Type="http://schemas.openxmlformats.org/officeDocument/2006/relationships/image" Target="../media/image153.jpg"/><Relationship Id="rId1" Type="http://schemas.openxmlformats.org/officeDocument/2006/relationships/slideLayout" Target="../slideLayouts/slideLayout5.xml"/><Relationship Id="rId6" Type="http://schemas.openxmlformats.org/officeDocument/2006/relationships/image" Target="../media/image157.jpg"/><Relationship Id="rId5" Type="http://schemas.openxmlformats.org/officeDocument/2006/relationships/image" Target="../media/image156.jpg"/><Relationship Id="rId10" Type="http://schemas.openxmlformats.org/officeDocument/2006/relationships/image" Target="../media/image161.jpg"/><Relationship Id="rId4" Type="http://schemas.openxmlformats.org/officeDocument/2006/relationships/image" Target="../media/image155.jpg"/><Relationship Id="rId9" Type="http://schemas.openxmlformats.org/officeDocument/2006/relationships/image" Target="../media/image1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68.jpg"/><Relationship Id="rId13" Type="http://schemas.openxmlformats.org/officeDocument/2006/relationships/image" Target="../media/image173.jpg"/><Relationship Id="rId3" Type="http://schemas.openxmlformats.org/officeDocument/2006/relationships/image" Target="../media/image163.jpg"/><Relationship Id="rId7" Type="http://schemas.openxmlformats.org/officeDocument/2006/relationships/image" Target="../media/image167.jpg"/><Relationship Id="rId12" Type="http://schemas.openxmlformats.org/officeDocument/2006/relationships/image" Target="../media/image172.jpg"/><Relationship Id="rId2" Type="http://schemas.openxmlformats.org/officeDocument/2006/relationships/image" Target="../media/image162.png"/><Relationship Id="rId1" Type="http://schemas.openxmlformats.org/officeDocument/2006/relationships/slideLayout" Target="../slideLayouts/slideLayout5.xml"/><Relationship Id="rId6" Type="http://schemas.openxmlformats.org/officeDocument/2006/relationships/image" Target="../media/image166.jpg"/><Relationship Id="rId11" Type="http://schemas.openxmlformats.org/officeDocument/2006/relationships/image" Target="../media/image171.jpg"/><Relationship Id="rId5" Type="http://schemas.openxmlformats.org/officeDocument/2006/relationships/image" Target="../media/image165.jpg"/><Relationship Id="rId10" Type="http://schemas.openxmlformats.org/officeDocument/2006/relationships/image" Target="../media/image170.jpg"/><Relationship Id="rId4" Type="http://schemas.openxmlformats.org/officeDocument/2006/relationships/image" Target="../media/image164.jpg"/><Relationship Id="rId9" Type="http://schemas.openxmlformats.org/officeDocument/2006/relationships/image" Target="../media/image169.jpg"/></Relationships>
</file>

<file path=ppt/slides/_rels/slide61.xml.rels><?xml version="1.0" encoding="UTF-8" standalone="yes"?>
<Relationships xmlns="http://schemas.openxmlformats.org/package/2006/relationships"><Relationship Id="rId3" Type="http://schemas.openxmlformats.org/officeDocument/2006/relationships/image" Target="../media/image175.jpg"/><Relationship Id="rId7" Type="http://schemas.openxmlformats.org/officeDocument/2006/relationships/image" Target="../media/image179.jpg"/><Relationship Id="rId2" Type="http://schemas.openxmlformats.org/officeDocument/2006/relationships/image" Target="../media/image174.jpg"/><Relationship Id="rId1" Type="http://schemas.openxmlformats.org/officeDocument/2006/relationships/slideLayout" Target="../slideLayouts/slideLayout5.xml"/><Relationship Id="rId6" Type="http://schemas.openxmlformats.org/officeDocument/2006/relationships/image" Target="../media/image178.jpg"/><Relationship Id="rId5" Type="http://schemas.openxmlformats.org/officeDocument/2006/relationships/image" Target="../media/image177.jpg"/><Relationship Id="rId4" Type="http://schemas.openxmlformats.org/officeDocument/2006/relationships/image" Target="../media/image176.jpg"/></Relationships>
</file>

<file path=ppt/slides/_rels/slide62.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80.png"/><Relationship Id="rId7" Type="http://schemas.openxmlformats.org/officeDocument/2006/relationships/image" Target="../media/image184.jp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83.jpg"/><Relationship Id="rId5" Type="http://schemas.openxmlformats.org/officeDocument/2006/relationships/image" Target="../media/image182.jpg"/><Relationship Id="rId4" Type="http://schemas.openxmlformats.org/officeDocument/2006/relationships/image" Target="../media/image181.jpg"/><Relationship Id="rId9" Type="http://schemas.openxmlformats.org/officeDocument/2006/relationships/image" Target="../media/image186.jpg"/></Relationships>
</file>

<file path=ppt/slides/_rels/slide63.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g"/><Relationship Id="rId1" Type="http://schemas.openxmlformats.org/officeDocument/2006/relationships/slideLayout" Target="../slideLayouts/slideLayout5.xml"/><Relationship Id="rId5" Type="http://schemas.openxmlformats.org/officeDocument/2006/relationships/image" Target="../media/image190.jpg"/><Relationship Id="rId4" Type="http://schemas.openxmlformats.org/officeDocument/2006/relationships/image" Target="../media/image189.jpg"/></Relationships>
</file>

<file path=ppt/slides/_rels/slide64.xml.rels><?xml version="1.0" encoding="UTF-8" standalone="yes"?>
<Relationships xmlns="http://schemas.openxmlformats.org/package/2006/relationships"><Relationship Id="rId8" Type="http://schemas.openxmlformats.org/officeDocument/2006/relationships/image" Target="../media/image196.jpg"/><Relationship Id="rId3" Type="http://schemas.openxmlformats.org/officeDocument/2006/relationships/image" Target="../media/image191.jpg"/><Relationship Id="rId7" Type="http://schemas.openxmlformats.org/officeDocument/2006/relationships/image" Target="../media/image195.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94.jpg"/><Relationship Id="rId5" Type="http://schemas.openxmlformats.org/officeDocument/2006/relationships/image" Target="../media/image193.jpg"/><Relationship Id="rId4" Type="http://schemas.openxmlformats.org/officeDocument/2006/relationships/image" Target="../media/image192.png"/><Relationship Id="rId9" Type="http://schemas.openxmlformats.org/officeDocument/2006/relationships/image" Target="../media/image197.jpg"/></Relationships>
</file>

<file path=ppt/slides/_rels/slide65.xml.rels><?xml version="1.0" encoding="UTF-8" standalone="yes"?>
<Relationships xmlns="http://schemas.openxmlformats.org/package/2006/relationships"><Relationship Id="rId8" Type="http://schemas.openxmlformats.org/officeDocument/2006/relationships/image" Target="../media/image204.jpg"/><Relationship Id="rId3" Type="http://schemas.openxmlformats.org/officeDocument/2006/relationships/image" Target="../media/image199.jpg"/><Relationship Id="rId7" Type="http://schemas.openxmlformats.org/officeDocument/2006/relationships/image" Target="../media/image203.jpg"/><Relationship Id="rId12" Type="http://schemas.openxmlformats.org/officeDocument/2006/relationships/image" Target="../media/image208.jpg"/><Relationship Id="rId2" Type="http://schemas.openxmlformats.org/officeDocument/2006/relationships/image" Target="../media/image198.jpg"/><Relationship Id="rId1" Type="http://schemas.openxmlformats.org/officeDocument/2006/relationships/slideLayout" Target="../slideLayouts/slideLayout5.xml"/><Relationship Id="rId6" Type="http://schemas.openxmlformats.org/officeDocument/2006/relationships/image" Target="../media/image202.jpg"/><Relationship Id="rId11" Type="http://schemas.openxmlformats.org/officeDocument/2006/relationships/image" Target="../media/image207.jpg"/><Relationship Id="rId5" Type="http://schemas.openxmlformats.org/officeDocument/2006/relationships/image" Target="../media/image201.jpg"/><Relationship Id="rId10" Type="http://schemas.openxmlformats.org/officeDocument/2006/relationships/image" Target="../media/image206.jpg"/><Relationship Id="rId4" Type="http://schemas.openxmlformats.org/officeDocument/2006/relationships/image" Target="../media/image200.jpg"/><Relationship Id="rId9" Type="http://schemas.openxmlformats.org/officeDocument/2006/relationships/image" Target="../media/image205.jpg"/></Relationships>
</file>

<file path=ppt/slides/_rels/slide66.xml.rels><?xml version="1.0" encoding="UTF-8" standalone="yes"?>
<Relationships xmlns="http://schemas.openxmlformats.org/package/2006/relationships"><Relationship Id="rId8" Type="http://schemas.openxmlformats.org/officeDocument/2006/relationships/image" Target="../media/image214.jpg"/><Relationship Id="rId3" Type="http://schemas.openxmlformats.org/officeDocument/2006/relationships/image" Target="../media/image209.jpg"/><Relationship Id="rId7" Type="http://schemas.openxmlformats.org/officeDocument/2006/relationships/image" Target="../media/image213.jp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212.jpg"/><Relationship Id="rId5" Type="http://schemas.openxmlformats.org/officeDocument/2006/relationships/image" Target="../media/image211.jpg"/><Relationship Id="rId4" Type="http://schemas.openxmlformats.org/officeDocument/2006/relationships/image" Target="../media/image210.jpg"/></Relationships>
</file>

<file path=ppt/slides/_rels/slide67.xml.rels><?xml version="1.0" encoding="UTF-8" standalone="yes"?>
<Relationships xmlns="http://schemas.openxmlformats.org/package/2006/relationships"><Relationship Id="rId8" Type="http://schemas.openxmlformats.org/officeDocument/2006/relationships/image" Target="../media/image221.jpg"/><Relationship Id="rId13" Type="http://schemas.openxmlformats.org/officeDocument/2006/relationships/image" Target="../media/image226.jpg"/><Relationship Id="rId3" Type="http://schemas.openxmlformats.org/officeDocument/2006/relationships/image" Target="../media/image216.jpg"/><Relationship Id="rId7" Type="http://schemas.openxmlformats.org/officeDocument/2006/relationships/image" Target="../media/image220.jpg"/><Relationship Id="rId12" Type="http://schemas.openxmlformats.org/officeDocument/2006/relationships/image" Target="../media/image225.jpg"/><Relationship Id="rId2" Type="http://schemas.openxmlformats.org/officeDocument/2006/relationships/image" Target="../media/image215.jpg"/><Relationship Id="rId16" Type="http://schemas.openxmlformats.org/officeDocument/2006/relationships/image" Target="../media/image229.jpg"/><Relationship Id="rId1" Type="http://schemas.openxmlformats.org/officeDocument/2006/relationships/slideLayout" Target="../slideLayouts/slideLayout5.xml"/><Relationship Id="rId6" Type="http://schemas.openxmlformats.org/officeDocument/2006/relationships/image" Target="../media/image219.jpg"/><Relationship Id="rId11" Type="http://schemas.openxmlformats.org/officeDocument/2006/relationships/image" Target="../media/image224.jpg"/><Relationship Id="rId5" Type="http://schemas.openxmlformats.org/officeDocument/2006/relationships/image" Target="../media/image218.jpg"/><Relationship Id="rId15" Type="http://schemas.openxmlformats.org/officeDocument/2006/relationships/image" Target="../media/image228.jpg"/><Relationship Id="rId10" Type="http://schemas.openxmlformats.org/officeDocument/2006/relationships/image" Target="../media/image223.jpg"/><Relationship Id="rId4" Type="http://schemas.openxmlformats.org/officeDocument/2006/relationships/image" Target="../media/image217.jpg"/><Relationship Id="rId9" Type="http://schemas.openxmlformats.org/officeDocument/2006/relationships/image" Target="../media/image222.jpg"/><Relationship Id="rId14" Type="http://schemas.openxmlformats.org/officeDocument/2006/relationships/image" Target="../media/image227.png"/></Relationships>
</file>

<file path=ppt/slides/_rels/slide68.xml.rels><?xml version="1.0" encoding="UTF-8" standalone="yes"?>
<Relationships xmlns="http://schemas.openxmlformats.org/package/2006/relationships"><Relationship Id="rId8" Type="http://schemas.openxmlformats.org/officeDocument/2006/relationships/image" Target="../media/image235.jpg"/><Relationship Id="rId3" Type="http://schemas.openxmlformats.org/officeDocument/2006/relationships/image" Target="../media/image230.jpg"/><Relationship Id="rId7" Type="http://schemas.openxmlformats.org/officeDocument/2006/relationships/image" Target="../media/image234.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33.jpg"/><Relationship Id="rId5" Type="http://schemas.openxmlformats.org/officeDocument/2006/relationships/image" Target="../media/image232.jpg"/><Relationship Id="rId10" Type="http://schemas.openxmlformats.org/officeDocument/2006/relationships/image" Target="../media/image237.jpg"/><Relationship Id="rId4" Type="http://schemas.openxmlformats.org/officeDocument/2006/relationships/image" Target="../media/image231.jpg"/><Relationship Id="rId9" Type="http://schemas.openxmlformats.org/officeDocument/2006/relationships/image" Target="../media/image236.jpg"/></Relationships>
</file>

<file path=ppt/slides/_rels/slide69.xml.rels><?xml version="1.0" encoding="UTF-8" standalone="yes"?>
<Relationships xmlns="http://schemas.openxmlformats.org/package/2006/relationships"><Relationship Id="rId8" Type="http://schemas.openxmlformats.org/officeDocument/2006/relationships/image" Target="../media/image244.jpg"/><Relationship Id="rId3" Type="http://schemas.openxmlformats.org/officeDocument/2006/relationships/image" Target="../media/image239.jpg"/><Relationship Id="rId7" Type="http://schemas.openxmlformats.org/officeDocument/2006/relationships/image" Target="../media/image243.jpg"/><Relationship Id="rId2" Type="http://schemas.openxmlformats.org/officeDocument/2006/relationships/image" Target="../media/image238.jpg"/><Relationship Id="rId1" Type="http://schemas.openxmlformats.org/officeDocument/2006/relationships/slideLayout" Target="../slideLayouts/slideLayout5.xml"/><Relationship Id="rId6" Type="http://schemas.openxmlformats.org/officeDocument/2006/relationships/image" Target="../media/image242.jpg"/><Relationship Id="rId11" Type="http://schemas.openxmlformats.org/officeDocument/2006/relationships/image" Target="../media/image247.jpg"/><Relationship Id="rId5" Type="http://schemas.openxmlformats.org/officeDocument/2006/relationships/image" Target="../media/image241.jpg"/><Relationship Id="rId10" Type="http://schemas.openxmlformats.org/officeDocument/2006/relationships/image" Target="../media/image246.jpg"/><Relationship Id="rId4" Type="http://schemas.openxmlformats.org/officeDocument/2006/relationships/image" Target="../media/image240.jpg"/><Relationship Id="rId9" Type="http://schemas.openxmlformats.org/officeDocument/2006/relationships/image" Target="../media/image245.jp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250.jpg"/><Relationship Id="rId4" Type="http://schemas.openxmlformats.org/officeDocument/2006/relationships/image" Target="../media/image249.jpg"/></Relationships>
</file>

<file path=ppt/slides/_rels/slide71.xml.rels><?xml version="1.0" encoding="UTF-8" standalone="yes"?>
<Relationships xmlns="http://schemas.openxmlformats.org/package/2006/relationships"><Relationship Id="rId8" Type="http://schemas.openxmlformats.org/officeDocument/2006/relationships/image" Target="../media/image257.jpg"/><Relationship Id="rId3" Type="http://schemas.openxmlformats.org/officeDocument/2006/relationships/image" Target="../media/image252.jpg"/><Relationship Id="rId7" Type="http://schemas.openxmlformats.org/officeDocument/2006/relationships/image" Target="../media/image256.jpg"/><Relationship Id="rId2" Type="http://schemas.openxmlformats.org/officeDocument/2006/relationships/image" Target="../media/image251.jpg"/><Relationship Id="rId1" Type="http://schemas.openxmlformats.org/officeDocument/2006/relationships/slideLayout" Target="../slideLayouts/slideLayout5.xml"/><Relationship Id="rId6" Type="http://schemas.openxmlformats.org/officeDocument/2006/relationships/image" Target="../media/image255.jpg"/><Relationship Id="rId5" Type="http://schemas.openxmlformats.org/officeDocument/2006/relationships/image" Target="../media/image254.jpg"/><Relationship Id="rId4" Type="http://schemas.openxmlformats.org/officeDocument/2006/relationships/image" Target="../media/image253.jpg"/><Relationship Id="rId9" Type="http://schemas.openxmlformats.org/officeDocument/2006/relationships/image" Target="../media/image258.jpg"/></Relationships>
</file>

<file path=ppt/slides/_rels/slide72.xml.rels><?xml version="1.0" encoding="UTF-8" standalone="yes"?>
<Relationships xmlns="http://schemas.openxmlformats.org/package/2006/relationships"><Relationship Id="rId8" Type="http://schemas.openxmlformats.org/officeDocument/2006/relationships/image" Target="../media/image264.jpg"/><Relationship Id="rId3" Type="http://schemas.openxmlformats.org/officeDocument/2006/relationships/image" Target="../media/image259.jpg"/><Relationship Id="rId7" Type="http://schemas.openxmlformats.org/officeDocument/2006/relationships/image" Target="../media/image263.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62.jpg"/><Relationship Id="rId5" Type="http://schemas.openxmlformats.org/officeDocument/2006/relationships/image" Target="../media/image261.jpg"/><Relationship Id="rId10" Type="http://schemas.openxmlformats.org/officeDocument/2006/relationships/image" Target="../media/image266.jpg"/><Relationship Id="rId4" Type="http://schemas.openxmlformats.org/officeDocument/2006/relationships/image" Target="../media/image260.jpg"/><Relationship Id="rId9" Type="http://schemas.openxmlformats.org/officeDocument/2006/relationships/image" Target="../media/image265.jpg"/></Relationships>
</file>

<file path=ppt/slides/_rels/slide73.xml.rels><?xml version="1.0" encoding="UTF-8" standalone="yes"?>
<Relationships xmlns="http://schemas.openxmlformats.org/package/2006/relationships"><Relationship Id="rId8" Type="http://schemas.openxmlformats.org/officeDocument/2006/relationships/image" Target="../media/image273.jpg"/><Relationship Id="rId3" Type="http://schemas.openxmlformats.org/officeDocument/2006/relationships/image" Target="../media/image268.jpg"/><Relationship Id="rId7" Type="http://schemas.openxmlformats.org/officeDocument/2006/relationships/image" Target="../media/image272.jpg"/><Relationship Id="rId2" Type="http://schemas.openxmlformats.org/officeDocument/2006/relationships/image" Target="../media/image267.jpg"/><Relationship Id="rId1" Type="http://schemas.openxmlformats.org/officeDocument/2006/relationships/slideLayout" Target="../slideLayouts/slideLayout5.xml"/><Relationship Id="rId6" Type="http://schemas.openxmlformats.org/officeDocument/2006/relationships/image" Target="../media/image271.jpg"/><Relationship Id="rId5" Type="http://schemas.openxmlformats.org/officeDocument/2006/relationships/image" Target="../media/image270.jpg"/><Relationship Id="rId4" Type="http://schemas.openxmlformats.org/officeDocument/2006/relationships/image" Target="../media/image269.jpg"/></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278.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7.jpg"/><Relationship Id="rId5" Type="http://schemas.openxmlformats.org/officeDocument/2006/relationships/image" Target="../media/image276.jpg"/><Relationship Id="rId4" Type="http://schemas.openxmlformats.org/officeDocument/2006/relationships/image" Target="../media/image275.jpg"/></Relationships>
</file>

<file path=ppt/slides/_rels/slide77.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279.jpg"/><Relationship Id="rId1" Type="http://schemas.openxmlformats.org/officeDocument/2006/relationships/slideLayout" Target="../slideLayouts/slideLayout5.xml"/><Relationship Id="rId6" Type="http://schemas.openxmlformats.org/officeDocument/2006/relationships/image" Target="../media/image283.jpg"/><Relationship Id="rId5" Type="http://schemas.openxmlformats.org/officeDocument/2006/relationships/image" Target="../media/image282.jpg"/><Relationship Id="rId4" Type="http://schemas.openxmlformats.org/officeDocument/2006/relationships/image" Target="../media/image281.jpg"/></Relationships>
</file>

<file path=ppt/slides/_rels/slide78.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287.jp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286.jpg"/><Relationship Id="rId5" Type="http://schemas.openxmlformats.org/officeDocument/2006/relationships/image" Target="../media/image285.jpg"/><Relationship Id="rId4" Type="http://schemas.openxmlformats.org/officeDocument/2006/relationships/image" Target="../media/image284.jpg"/></Relationships>
</file>

<file path=ppt/slides/_rels/slide79.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288.jpg"/><Relationship Id="rId1" Type="http://schemas.openxmlformats.org/officeDocument/2006/relationships/slideLayout" Target="../slideLayouts/slideLayout5.xml"/><Relationship Id="rId5" Type="http://schemas.openxmlformats.org/officeDocument/2006/relationships/image" Target="../media/image291.jpg"/><Relationship Id="rId4" Type="http://schemas.openxmlformats.org/officeDocument/2006/relationships/image" Target="../media/image290.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95.jpg"/><Relationship Id="rId5" Type="http://schemas.openxmlformats.org/officeDocument/2006/relationships/image" Target="../media/image294.jpg"/><Relationship Id="rId4" Type="http://schemas.openxmlformats.org/officeDocument/2006/relationships/image" Target="../media/image293.jpg"/></Relationships>
</file>

<file path=ppt/slides/_rels/slide81.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96.jpg"/><Relationship Id="rId1" Type="http://schemas.openxmlformats.org/officeDocument/2006/relationships/slideLayout" Target="../slideLayouts/slideLayout5.xml"/><Relationship Id="rId5" Type="http://schemas.openxmlformats.org/officeDocument/2006/relationships/image" Target="../media/image299.jpg"/><Relationship Id="rId4" Type="http://schemas.openxmlformats.org/officeDocument/2006/relationships/image" Target="../media/image298.jpg"/></Relationships>
</file>

<file path=ppt/slides/_rels/slide82.xml.rels><?xml version="1.0" encoding="UTF-8" standalone="yes"?>
<Relationships xmlns="http://schemas.openxmlformats.org/package/2006/relationships"><Relationship Id="rId3" Type="http://schemas.openxmlformats.org/officeDocument/2006/relationships/image" Target="../media/image300.jp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303.jpg"/><Relationship Id="rId5" Type="http://schemas.openxmlformats.org/officeDocument/2006/relationships/image" Target="../media/image302.jpg"/><Relationship Id="rId4" Type="http://schemas.openxmlformats.org/officeDocument/2006/relationships/image" Target="../media/image301.jpg"/></Relationships>
</file>

<file path=ppt/slides/_rels/slide83.xml.rels><?xml version="1.0" encoding="UTF-8" standalone="yes"?>
<Relationships xmlns="http://schemas.openxmlformats.org/package/2006/relationships"><Relationship Id="rId3" Type="http://schemas.openxmlformats.org/officeDocument/2006/relationships/image" Target="../media/image305.jpg"/><Relationship Id="rId2" Type="http://schemas.openxmlformats.org/officeDocument/2006/relationships/image" Target="../media/image304.jpg"/><Relationship Id="rId1" Type="http://schemas.openxmlformats.org/officeDocument/2006/relationships/slideLayout" Target="../slideLayouts/slideLayout5.xml"/><Relationship Id="rId5" Type="http://schemas.openxmlformats.org/officeDocument/2006/relationships/image" Target="../media/image307.jpg"/><Relationship Id="rId4" Type="http://schemas.openxmlformats.org/officeDocument/2006/relationships/image" Target="../media/image306.jpg"/></Relationships>
</file>

<file path=ppt/slides/_rels/slide84.xml.rels><?xml version="1.0" encoding="UTF-8" standalone="yes"?>
<Relationships xmlns="http://schemas.openxmlformats.org/package/2006/relationships"><Relationship Id="rId3" Type="http://schemas.openxmlformats.org/officeDocument/2006/relationships/image" Target="../media/image309.jpg"/><Relationship Id="rId2" Type="http://schemas.openxmlformats.org/officeDocument/2006/relationships/image" Target="../media/image308.png"/><Relationship Id="rId1" Type="http://schemas.openxmlformats.org/officeDocument/2006/relationships/slideLayout" Target="../slideLayouts/slideLayout5.xml"/><Relationship Id="rId6" Type="http://schemas.openxmlformats.org/officeDocument/2006/relationships/image" Target="../media/image312.jpg"/><Relationship Id="rId5" Type="http://schemas.openxmlformats.org/officeDocument/2006/relationships/image" Target="../media/image311.jpg"/><Relationship Id="rId4" Type="http://schemas.openxmlformats.org/officeDocument/2006/relationships/image" Target="../media/image310.jpg"/></Relationships>
</file>

<file path=ppt/slides/_rels/slide85.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13.jpg"/><Relationship Id="rId1" Type="http://schemas.openxmlformats.org/officeDocument/2006/relationships/slideLayout" Target="../slideLayouts/slideLayout5.xml"/><Relationship Id="rId5" Type="http://schemas.openxmlformats.org/officeDocument/2006/relationships/image" Target="../media/image316.jpg"/><Relationship Id="rId4" Type="http://schemas.openxmlformats.org/officeDocument/2006/relationships/image" Target="../media/image315.jpg"/></Relationships>
</file>

<file path=ppt/slides/_rels/slide86.xml.rels><?xml version="1.0" encoding="UTF-8" standalone="yes"?>
<Relationships xmlns="http://schemas.openxmlformats.org/package/2006/relationships"><Relationship Id="rId3" Type="http://schemas.openxmlformats.org/officeDocument/2006/relationships/image" Target="../media/image317.jp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320.jpg"/><Relationship Id="rId5" Type="http://schemas.openxmlformats.org/officeDocument/2006/relationships/image" Target="../media/image319.jpg"/><Relationship Id="rId4" Type="http://schemas.openxmlformats.org/officeDocument/2006/relationships/image" Target="../media/image31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2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1nspur.com/" TargetMode="External"/><Relationship Id="rId2" Type="http://schemas.openxmlformats.org/officeDocument/2006/relationships/hyperlink" Target="http://www.inspur.com/" TargetMode="External"/><Relationship Id="rId1" Type="http://schemas.openxmlformats.org/officeDocument/2006/relationships/slideLayout" Target="../slideLayouts/slideLayout5.xml"/><Relationship Id="rId4" Type="http://schemas.openxmlformats.org/officeDocument/2006/relationships/hyperlink" Target="http://www.4008600011.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hyperlink" Target="http://www.inspur.com/"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inspur.com/"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inspu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46"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13" y="26543"/>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81"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41" y="105410"/>
                  </a:lnTo>
                  <a:lnTo>
                    <a:pt x="337121" y="107188"/>
                  </a:lnTo>
                  <a:lnTo>
                    <a:pt x="342011" y="107823"/>
                  </a:lnTo>
                  <a:lnTo>
                    <a:pt x="383908" y="107823"/>
                  </a:lnTo>
                  <a:lnTo>
                    <a:pt x="386435" y="105410"/>
                  </a:lnTo>
                  <a:lnTo>
                    <a:pt x="406361" y="86487"/>
                  </a:lnTo>
                  <a:lnTo>
                    <a:pt x="416521" y="76835"/>
                  </a:lnTo>
                  <a:lnTo>
                    <a:pt x="422097" y="42926"/>
                  </a:lnTo>
                  <a:lnTo>
                    <a:pt x="424713" y="26543"/>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84"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7" name="object 7"/>
          <p:cNvSpPr txBox="1"/>
          <p:nvPr/>
        </p:nvSpPr>
        <p:spPr>
          <a:xfrm>
            <a:off x="786765" y="8262846"/>
            <a:ext cx="5824322" cy="307777"/>
          </a:xfrm>
          <a:prstGeom prst="rect">
            <a:avLst/>
          </a:prstGeom>
        </p:spPr>
        <p:txBody>
          <a:bodyPr vert="horz" wrap="square" lIns="0" tIns="0" rIns="0" bIns="0" rtlCol="0">
            <a:spAutoFit/>
          </a:bodyPr>
          <a:lstStyle/>
          <a:p>
            <a:pPr algn="l"/>
            <a:r>
              <a:rPr lang="zh-CN" altLang="en-US" sz="1000" b="0" i="0" u="none" strike="noStrike" baseline="0" dirty="0">
                <a:solidFill>
                  <a:srgbClr val="231F20"/>
                </a:solidFill>
                <a:latin typeface="Noto Serif CJK JP"/>
              </a:rPr>
              <a:t>和“英信”是浪潮集团有限公司的注册商标。</a:t>
            </a:r>
          </a:p>
          <a:p>
            <a:pPr algn="l"/>
            <a:r>
              <a:rPr lang="zh-CN" altLang="en-US" sz="1000" b="0" i="0" u="none" strike="noStrike" baseline="0" dirty="0">
                <a:solidFill>
                  <a:srgbClr val="231F20"/>
                </a:solidFill>
                <a:latin typeface="Noto Serif CJK JP"/>
              </a:rPr>
              <a:t>本手册中提及的其他所有商标或注册商标，由各自的所有人拥有。</a:t>
            </a:r>
          </a:p>
        </p:txBody>
      </p:sp>
      <p:sp>
        <p:nvSpPr>
          <p:cNvPr id="12" name="object 12"/>
          <p:cNvSpPr txBox="1"/>
          <p:nvPr/>
        </p:nvSpPr>
        <p:spPr>
          <a:xfrm>
            <a:off x="410272" y="955865"/>
            <a:ext cx="5347970" cy="3259995"/>
          </a:xfrm>
          <a:prstGeom prst="rect">
            <a:avLst/>
          </a:prstGeom>
        </p:spPr>
        <p:txBody>
          <a:bodyPr vert="horz" wrap="square" lIns="0" tIns="12065" rIns="0" bIns="0" rtlCol="0">
            <a:spAutoFit/>
          </a:bodyPr>
          <a:lstStyle/>
          <a:p>
            <a:pPr marL="12700">
              <a:lnSpc>
                <a:spcPct val="100000"/>
              </a:lnSpc>
              <a:spcBef>
                <a:spcPts val="95"/>
              </a:spcBef>
            </a:pPr>
            <a:r>
              <a:rPr sz="1250" spc="-25" dirty="0">
                <a:solidFill>
                  <a:srgbClr val="2B2A29"/>
                </a:solidFill>
                <a:latin typeface="Noto Serif CJK JP"/>
                <a:cs typeface="Noto Serif CJK JP"/>
              </a:rPr>
              <a:t>尊敬的浪潮英信服务器用户：</a:t>
            </a:r>
            <a:endParaRPr sz="1250" dirty="0">
              <a:latin typeface="Noto Serif CJK JP"/>
              <a:cs typeface="Noto Serif CJK JP"/>
            </a:endParaRPr>
          </a:p>
          <a:p>
            <a:pPr marL="281940">
              <a:lnSpc>
                <a:spcPct val="100000"/>
              </a:lnSpc>
              <a:spcBef>
                <a:spcPts val="2100"/>
              </a:spcBef>
            </a:pPr>
            <a:r>
              <a:rPr sz="1050" spc="-20" dirty="0">
                <a:solidFill>
                  <a:srgbClr val="2B2A29"/>
                </a:solidFill>
                <a:latin typeface="Noto Serif CJK JP"/>
                <a:cs typeface="Noto Serif CJK JP"/>
              </a:rPr>
              <a:t>衷心感谢您选用浪潮英信服务器！</a:t>
            </a:r>
            <a:endParaRPr sz="1050" dirty="0">
              <a:latin typeface="Noto Serif CJK JP"/>
              <a:cs typeface="Noto Serif CJK JP"/>
            </a:endParaRPr>
          </a:p>
          <a:p>
            <a:pPr marL="281940">
              <a:lnSpc>
                <a:spcPct val="100000"/>
              </a:lnSpc>
              <a:spcBef>
                <a:spcPts val="1920"/>
              </a:spcBef>
            </a:pPr>
            <a:r>
              <a:rPr sz="1050" spc="-25" dirty="0">
                <a:solidFill>
                  <a:srgbClr val="2B2A29"/>
                </a:solidFill>
                <a:latin typeface="Noto Serif CJK JP"/>
                <a:cs typeface="Noto Serif CJK JP"/>
              </a:rPr>
              <a:t>本手册介绍了此款服务器的技术特性与系统的设置、安装，有助于您更详细地了解和便</a:t>
            </a:r>
            <a:endParaRPr sz="1050" dirty="0">
              <a:latin typeface="Noto Serif CJK JP"/>
              <a:cs typeface="Noto Serif CJK JP"/>
            </a:endParaRPr>
          </a:p>
          <a:p>
            <a:pPr marL="12700">
              <a:lnSpc>
                <a:spcPct val="100000"/>
              </a:lnSpc>
              <a:spcBef>
                <a:spcPts val="1150"/>
              </a:spcBef>
            </a:pPr>
            <a:r>
              <a:rPr sz="1050" spc="-20" dirty="0">
                <a:solidFill>
                  <a:srgbClr val="2B2A29"/>
                </a:solidFill>
                <a:latin typeface="Noto Serif CJK JP"/>
                <a:cs typeface="Noto Serif CJK JP"/>
              </a:rPr>
              <a:t>捷地使用此款服务器。</a:t>
            </a:r>
            <a:endParaRPr sz="1050" dirty="0">
              <a:latin typeface="Noto Serif CJK JP"/>
              <a:cs typeface="Noto Serif CJK JP"/>
            </a:endParaRPr>
          </a:p>
          <a:p>
            <a:pPr marL="281940" marR="537210">
              <a:lnSpc>
                <a:spcPct val="190500"/>
              </a:lnSpc>
              <a:spcBef>
                <a:spcPts val="15"/>
              </a:spcBef>
            </a:pPr>
            <a:r>
              <a:rPr sz="1050" spc="-25" dirty="0">
                <a:solidFill>
                  <a:srgbClr val="2B2A29"/>
                </a:solidFill>
                <a:latin typeface="Noto Serif CJK JP"/>
                <a:cs typeface="Noto Serif CJK JP"/>
              </a:rPr>
              <a:t>请将我方产品的包装物交废品收购站回收利用，以利于污染预防，造福人类。</a:t>
            </a:r>
            <a:r>
              <a:rPr sz="1050" spc="-20" dirty="0">
                <a:solidFill>
                  <a:srgbClr val="2B2A29"/>
                </a:solidFill>
                <a:latin typeface="Noto Serif CJK JP"/>
                <a:cs typeface="Noto Serif CJK JP"/>
              </a:rPr>
              <a:t>浪潮拥有本手册的版权。</a:t>
            </a:r>
            <a:endParaRPr sz="1050" dirty="0">
              <a:latin typeface="Noto Serif CJK JP"/>
              <a:cs typeface="Noto Serif CJK JP"/>
            </a:endParaRPr>
          </a:p>
          <a:p>
            <a:pPr marL="12700" marR="5080" indent="269240">
              <a:lnSpc>
                <a:spcPct val="190500"/>
              </a:lnSpc>
              <a:spcBef>
                <a:spcPts val="10"/>
              </a:spcBef>
            </a:pPr>
            <a:r>
              <a:rPr sz="1050" spc="-20" dirty="0">
                <a:solidFill>
                  <a:srgbClr val="2B2A29"/>
                </a:solidFill>
                <a:latin typeface="Noto Serif CJK JP"/>
                <a:cs typeface="Noto Serif CJK JP"/>
              </a:rPr>
              <a:t>未经浪潮许可，任何单位和个人不得以任何形式复制本用户手册。浪潮保留随时修改本</a:t>
            </a:r>
            <a:r>
              <a:rPr sz="1050" spc="-25" dirty="0">
                <a:solidFill>
                  <a:srgbClr val="2B2A29"/>
                </a:solidFill>
                <a:latin typeface="Noto Serif CJK JP"/>
                <a:cs typeface="Noto Serif CJK JP"/>
              </a:rPr>
              <a:t>手册的权利。</a:t>
            </a:r>
            <a:endParaRPr sz="1050" dirty="0">
              <a:latin typeface="Noto Serif CJK JP"/>
              <a:cs typeface="Noto Serif CJK JP"/>
            </a:endParaRPr>
          </a:p>
          <a:p>
            <a:pPr marL="281940">
              <a:lnSpc>
                <a:spcPct val="100000"/>
              </a:lnSpc>
              <a:spcBef>
                <a:spcPts val="1550"/>
              </a:spcBef>
            </a:pPr>
            <a:r>
              <a:rPr sz="1050" spc="-20" dirty="0">
                <a:solidFill>
                  <a:srgbClr val="2B2A29"/>
                </a:solidFill>
                <a:latin typeface="Noto Serif CJK JP"/>
                <a:cs typeface="Noto Serif CJK JP"/>
              </a:rPr>
              <a:t>本手册中的内容如有变动恕不另行通知。</a:t>
            </a:r>
            <a:endParaRPr sz="1050" dirty="0">
              <a:latin typeface="Noto Serif CJK JP"/>
              <a:cs typeface="Noto Serif CJK JP"/>
            </a:endParaRPr>
          </a:p>
          <a:p>
            <a:pPr marL="281940">
              <a:lnSpc>
                <a:spcPct val="100000"/>
              </a:lnSpc>
              <a:spcBef>
                <a:spcPts val="1115"/>
              </a:spcBef>
            </a:pPr>
            <a:r>
              <a:rPr sz="1050" spc="-20" dirty="0" err="1">
                <a:solidFill>
                  <a:srgbClr val="2B2A29"/>
                </a:solidFill>
                <a:latin typeface="Noto Serif CJK JP"/>
                <a:cs typeface="Noto Serif CJK JP"/>
              </a:rPr>
              <a:t>如果您对本手册有疑问或建议，请向浪潮垂询</a:t>
            </a:r>
            <a:r>
              <a:rPr sz="1050" spc="-20" dirty="0">
                <a:solidFill>
                  <a:srgbClr val="2B2A29"/>
                </a:solidFill>
                <a:latin typeface="Noto Serif CJK JP"/>
                <a:cs typeface="Noto Serif CJK JP"/>
              </a:rPr>
              <a:t>。</a:t>
            </a:r>
            <a:endParaRPr sz="1050" dirty="0">
              <a:latin typeface="Noto Serif CJK JP"/>
              <a:cs typeface="Noto Serif CJK JP"/>
            </a:endParaRPr>
          </a:p>
        </p:txBody>
      </p:sp>
      <p:sp>
        <p:nvSpPr>
          <p:cNvPr id="13" name="object 13"/>
          <p:cNvSpPr txBox="1"/>
          <p:nvPr/>
        </p:nvSpPr>
        <p:spPr>
          <a:xfrm>
            <a:off x="4667758" y="5090566"/>
            <a:ext cx="843915" cy="497840"/>
          </a:xfrm>
          <a:prstGeom prst="rect">
            <a:avLst/>
          </a:prstGeom>
        </p:spPr>
        <p:txBody>
          <a:bodyPr vert="horz" wrap="square" lIns="0" tIns="88265" rIns="0" bIns="0" rtlCol="0">
            <a:spAutoFit/>
          </a:bodyPr>
          <a:lstStyle/>
          <a:p>
            <a:pPr marR="5715" algn="ctr">
              <a:lnSpc>
                <a:spcPct val="100000"/>
              </a:lnSpc>
              <a:spcBef>
                <a:spcPts val="695"/>
              </a:spcBef>
            </a:pPr>
            <a:r>
              <a:rPr sz="1050" spc="55" dirty="0">
                <a:solidFill>
                  <a:srgbClr val="2B2A29"/>
                </a:solidFill>
                <a:latin typeface="Noto Serif CJK JP"/>
                <a:cs typeface="Noto Serif CJK JP"/>
              </a:rPr>
              <a:t>浪 潮</a:t>
            </a:r>
            <a:r>
              <a:rPr lang="en-US" sz="1050" spc="55" dirty="0">
                <a:solidFill>
                  <a:srgbClr val="2B2A29"/>
                </a:solidFill>
                <a:latin typeface="Noto Serif CJK JP"/>
                <a:cs typeface="Noto Serif CJK JP"/>
              </a:rPr>
              <a:t>,</a:t>
            </a:r>
            <a:endParaRPr sz="1050" dirty="0">
              <a:latin typeface="Noto Serif CJK JP"/>
              <a:cs typeface="Noto Serif CJK JP"/>
            </a:endParaRPr>
          </a:p>
          <a:p>
            <a:pPr algn="ctr">
              <a:lnSpc>
                <a:spcPct val="100000"/>
              </a:lnSpc>
              <a:spcBef>
                <a:spcPts val="600"/>
              </a:spcBef>
            </a:pPr>
            <a:r>
              <a:rPr sz="1050" dirty="0">
                <a:solidFill>
                  <a:srgbClr val="2B2A29"/>
                </a:solidFill>
                <a:latin typeface="Noto Serif CJK JP"/>
                <a:cs typeface="Noto Serif CJK JP"/>
              </a:rPr>
              <a:t>2014</a:t>
            </a:r>
            <a:r>
              <a:rPr sz="1050" spc="125" dirty="0">
                <a:solidFill>
                  <a:srgbClr val="2B2A29"/>
                </a:solidFill>
                <a:latin typeface="Noto Serif CJK JP"/>
                <a:cs typeface="Noto Serif CJK JP"/>
              </a:rPr>
              <a:t> 年</a:t>
            </a:r>
            <a:r>
              <a:rPr sz="1050" dirty="0">
                <a:solidFill>
                  <a:srgbClr val="2B2A29"/>
                </a:solidFill>
                <a:latin typeface="Noto Serif CJK JP"/>
                <a:cs typeface="Noto Serif CJK JP"/>
              </a:rPr>
              <a:t>11</a:t>
            </a:r>
            <a:r>
              <a:rPr sz="1050" spc="30" dirty="0">
                <a:solidFill>
                  <a:srgbClr val="2B2A29"/>
                </a:solidFill>
                <a:latin typeface="Noto Serif CJK JP"/>
                <a:cs typeface="Noto Serif CJK JP"/>
              </a:rPr>
              <a:t> 月</a:t>
            </a:r>
            <a:endParaRPr sz="1050" dirty="0">
              <a:latin typeface="Noto Serif CJK JP"/>
              <a:cs typeface="Noto Serif CJK JP"/>
            </a:endParaRPr>
          </a:p>
        </p:txBody>
      </p:sp>
      <p:pic>
        <p:nvPicPr>
          <p:cNvPr id="15" name="object 15"/>
          <p:cNvPicPr/>
          <p:nvPr/>
        </p:nvPicPr>
        <p:blipFill>
          <a:blip r:embed="rId3" cstate="print"/>
          <a:stretch>
            <a:fillRect/>
          </a:stretch>
        </p:blipFill>
        <p:spPr>
          <a:xfrm>
            <a:off x="757301" y="8017729"/>
            <a:ext cx="1449324" cy="259079"/>
          </a:xfrm>
          <a:prstGeom prst="rect">
            <a:avLst/>
          </a:prstGeom>
        </p:spPr>
      </p:pic>
      <p:sp>
        <p:nvSpPr>
          <p:cNvPr id="17" name="ZoneTexte 16">
            <a:extLst>
              <a:ext uri="{FF2B5EF4-FFF2-40B4-BE49-F238E27FC236}">
                <a16:creationId xmlns:a16="http://schemas.microsoft.com/office/drawing/2014/main" id="{99AF906C-25D7-C201-1999-64823AF5CF9D}"/>
              </a:ext>
            </a:extLst>
          </p:cNvPr>
          <p:cNvSpPr txBox="1"/>
          <p:nvPr/>
        </p:nvSpPr>
        <p:spPr>
          <a:xfrm>
            <a:off x="355600" y="5862947"/>
            <a:ext cx="6052921" cy="1938992"/>
          </a:xfrm>
          <a:prstGeom prst="rect">
            <a:avLst/>
          </a:prstGeom>
          <a:noFill/>
        </p:spPr>
        <p:txBody>
          <a:bodyPr wrap="square">
            <a:spAutoFit/>
          </a:bodyPr>
          <a:lstStyle/>
          <a:p>
            <a:pPr algn="ctr"/>
            <a:r>
              <a:rPr lang="en-US" sz="1200" b="1" dirty="0">
                <a:highlight>
                  <a:srgbClr val="00FF00"/>
                </a:highlight>
              </a:rPr>
              <a:t>NOTE:</a:t>
            </a:r>
            <a:r>
              <a:rPr lang="en-US" sz="1200" dirty="0">
                <a:highlight>
                  <a:srgbClr val="00FF00"/>
                </a:highlight>
              </a:rPr>
              <a:t> THIS MANUAL WAS TRANSLATED INTO ENGLISH USING GOOGLE TRANSLATE, AND SOME TEXT FORMATTING WAS READJUSTED TO ALLOW AUTOMATIC TRANSLATION. SOME TRANSLATIONS OR TERMS MIGHT NOT BE ACCURATE. DUE TO LIMITATIONS, PICTURES MIGHT BE BLURRY OR ILLEGIBLE. PLEASE REFER TO THE ORIGINAL DOCUMENT FOR THESE PICTURES/DIAGRAMS/SCHEMATICS.</a:t>
            </a:r>
            <a:br>
              <a:rPr lang="en-US" sz="1200" dirty="0">
                <a:highlight>
                  <a:srgbClr val="00FF00"/>
                </a:highlight>
              </a:rPr>
            </a:br>
            <a:r>
              <a:rPr lang="en-US" sz="1200" dirty="0">
                <a:highlight>
                  <a:srgbClr val="00FF00"/>
                </a:highlight>
              </a:rPr>
              <a:t>IF YOU NEED RELATED SOFTWARES / DOCUMENTS / FIRMWARES / MODDED FIRMWARES OR BIOS, PLEASE CONSULT THIS FOLLOWING LINK:</a:t>
            </a:r>
            <a:br>
              <a:rPr lang="en-US" sz="1200" dirty="0">
                <a:highlight>
                  <a:srgbClr val="00FF00"/>
                </a:highlight>
              </a:rPr>
            </a:br>
            <a:r>
              <a:rPr lang="en-US" sz="1200" b="1" u="sng" dirty="0">
                <a:highlight>
                  <a:srgbClr val="FFFF00"/>
                </a:highlight>
              </a:rPr>
              <a:t>https://github.com/Dok-T/inspur-nf5270m4</a:t>
            </a:r>
            <a:br>
              <a:rPr lang="en-US" sz="1200" dirty="0"/>
            </a:b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8318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2B2A29"/>
                </a:solidFill>
                <a:latin typeface="Noto Serif CJK JP"/>
                <a:cs typeface="Noto Serif CJK JP"/>
              </a:rPr>
              <a:t>4</a:t>
            </a:r>
            <a:endParaRPr sz="900">
              <a:latin typeface="Noto Serif CJK JP"/>
              <a:cs typeface="Noto Serif CJK JP"/>
            </a:endParaRPr>
          </a:p>
        </p:txBody>
      </p:sp>
      <p:sp>
        <p:nvSpPr>
          <p:cNvPr id="6" name="object 6"/>
          <p:cNvSpPr txBox="1">
            <a:spLocks noGrp="1"/>
          </p:cNvSpPr>
          <p:nvPr>
            <p:ph type="title"/>
          </p:nvPr>
        </p:nvSpPr>
        <p:spPr>
          <a:xfrm>
            <a:off x="607872" y="859282"/>
            <a:ext cx="1746885" cy="330835"/>
          </a:xfrm>
          <a:prstGeom prst="rect">
            <a:avLst/>
          </a:prstGeom>
        </p:spPr>
        <p:txBody>
          <a:bodyPr vert="horz" wrap="square" lIns="0" tIns="12700" rIns="0" bIns="0" rtlCol="0">
            <a:spAutoFit/>
          </a:bodyPr>
          <a:lstStyle/>
          <a:p>
            <a:pPr marL="12700">
              <a:lnSpc>
                <a:spcPct val="100000"/>
              </a:lnSpc>
              <a:spcBef>
                <a:spcPts val="100"/>
              </a:spcBef>
              <a:tabLst>
                <a:tab pos="268605" algn="l"/>
              </a:tabLst>
            </a:pPr>
            <a:r>
              <a:rPr spc="-50" dirty="0"/>
              <a:t>2</a:t>
            </a:r>
            <a:r>
              <a:rPr dirty="0"/>
              <a:t>	</a:t>
            </a:r>
            <a:r>
              <a:rPr spc="-80" dirty="0"/>
              <a:t>产品规格介绍</a:t>
            </a:r>
          </a:p>
        </p:txBody>
      </p:sp>
      <p:sp>
        <p:nvSpPr>
          <p:cNvPr id="8" name="object 8"/>
          <p:cNvSpPr txBox="1"/>
          <p:nvPr/>
        </p:nvSpPr>
        <p:spPr>
          <a:xfrm>
            <a:off x="1040079" y="7111390"/>
            <a:ext cx="4370070" cy="664210"/>
          </a:xfrm>
          <a:prstGeom prst="rect">
            <a:avLst/>
          </a:prstGeom>
        </p:spPr>
        <p:txBody>
          <a:bodyPr vert="horz" wrap="square" lIns="0" tIns="53340" rIns="0" bIns="0" rtlCol="0">
            <a:spAutoFit/>
          </a:bodyPr>
          <a:lstStyle/>
          <a:p>
            <a:pPr marL="294005" indent="-281305">
              <a:lnSpc>
                <a:spcPct val="100000"/>
              </a:lnSpc>
              <a:spcBef>
                <a:spcPts val="420"/>
              </a:spcBef>
              <a:buClr>
                <a:srgbClr val="2B6CAB"/>
              </a:buClr>
              <a:buChar char="•"/>
              <a:tabLst>
                <a:tab pos="294005" algn="l"/>
              </a:tabLst>
            </a:pPr>
            <a:r>
              <a:rPr sz="1050" spc="65" dirty="0">
                <a:solidFill>
                  <a:srgbClr val="2B2A29"/>
                </a:solidFill>
                <a:latin typeface="Noto Serif CJK JP"/>
                <a:cs typeface="Noto Serif CJK JP"/>
              </a:rPr>
              <a:t>3.5x8</a:t>
            </a:r>
            <a:r>
              <a:rPr sz="1050" spc="30" dirty="0">
                <a:solidFill>
                  <a:srgbClr val="2B2A29"/>
                </a:solidFill>
                <a:latin typeface="Noto Serif CJK JP"/>
                <a:cs typeface="Noto Serif CJK JP"/>
              </a:rPr>
              <a:t> 配置</a:t>
            </a:r>
            <a:r>
              <a:rPr sz="1050" dirty="0">
                <a:solidFill>
                  <a:srgbClr val="2B2A29"/>
                </a:solidFill>
                <a:latin typeface="Noto Serif CJK JP"/>
                <a:cs typeface="Noto Serif CJK JP"/>
              </a:rPr>
              <a:t>（</a:t>
            </a:r>
            <a:r>
              <a:rPr sz="1050" spc="-10" dirty="0">
                <a:solidFill>
                  <a:srgbClr val="2B2A29"/>
                </a:solidFill>
                <a:latin typeface="Noto Serif CJK JP"/>
                <a:cs typeface="Noto Serif CJK JP"/>
              </a:rPr>
              <a:t>以满配举例</a:t>
            </a:r>
            <a:r>
              <a:rPr sz="1050" spc="-50" dirty="0">
                <a:solidFill>
                  <a:srgbClr val="2B2A29"/>
                </a:solidFill>
                <a:latin typeface="Noto Serif CJK JP"/>
                <a:cs typeface="Noto Serif CJK JP"/>
              </a:rPr>
              <a:t>）</a:t>
            </a:r>
            <a:endParaRPr sz="1050" dirty="0">
              <a:latin typeface="Noto Serif CJK JP"/>
              <a:cs typeface="Noto Serif CJK JP"/>
            </a:endParaRPr>
          </a:p>
          <a:p>
            <a:pPr marL="281940">
              <a:lnSpc>
                <a:spcPct val="100000"/>
              </a:lnSpc>
              <a:spcBef>
                <a:spcPts val="325"/>
              </a:spcBef>
            </a:pPr>
            <a:r>
              <a:rPr sz="1050" spc="-20" dirty="0">
                <a:solidFill>
                  <a:srgbClr val="2B2A29"/>
                </a:solidFill>
                <a:latin typeface="Noto Serif CJK JP"/>
                <a:cs typeface="Noto Serif CJK JP"/>
              </a:rPr>
              <a:t>支持 </a:t>
            </a:r>
            <a:r>
              <a:rPr sz="1050" dirty="0">
                <a:solidFill>
                  <a:srgbClr val="2B2A29"/>
                </a:solidFill>
                <a:latin typeface="Noto Serif CJK JP"/>
                <a:cs typeface="Noto Serif CJK JP"/>
              </a:rPr>
              <a:t>8</a:t>
            </a:r>
            <a:r>
              <a:rPr sz="1050" spc="-25" dirty="0">
                <a:solidFill>
                  <a:srgbClr val="2B2A29"/>
                </a:solidFill>
                <a:latin typeface="Noto Serif CJK JP"/>
                <a:cs typeface="Noto Serif CJK JP"/>
              </a:rPr>
              <a:t> 个前置的 </a:t>
            </a:r>
            <a:r>
              <a:rPr sz="1050" dirty="0">
                <a:solidFill>
                  <a:srgbClr val="2B2A29"/>
                </a:solidFill>
                <a:latin typeface="Noto Serif CJK JP"/>
                <a:cs typeface="Noto Serif CJK JP"/>
              </a:rPr>
              <a:t>3.5/2.5</a:t>
            </a:r>
            <a:r>
              <a:rPr sz="1050" spc="-55" dirty="0">
                <a:solidFill>
                  <a:srgbClr val="2B2A29"/>
                </a:solidFill>
                <a:latin typeface="Noto Serif CJK JP"/>
                <a:cs typeface="Noto Serif CJK JP"/>
              </a:rPr>
              <a:t> 英寸 </a:t>
            </a:r>
            <a:r>
              <a:rPr sz="1050" spc="-30" dirty="0">
                <a:solidFill>
                  <a:srgbClr val="2B2A29"/>
                </a:solidFill>
                <a:latin typeface="Noto Serif CJK JP"/>
                <a:cs typeface="Noto Serif CJK JP"/>
              </a:rPr>
              <a:t>SAS/SATA/SSD</a:t>
            </a:r>
            <a:r>
              <a:rPr sz="1050" spc="-40" dirty="0">
                <a:solidFill>
                  <a:srgbClr val="2B2A29"/>
                </a:solidFill>
                <a:latin typeface="Noto Serif CJK JP"/>
                <a:cs typeface="Noto Serif CJK JP"/>
              </a:rPr>
              <a:t> 硬盘，外观如下图所示。</a:t>
            </a:r>
            <a:endParaRPr sz="1050" dirty="0">
              <a:latin typeface="Noto Serif CJK JP"/>
              <a:cs typeface="Noto Serif CJK JP"/>
            </a:endParaRPr>
          </a:p>
          <a:p>
            <a:pPr marL="281940">
              <a:lnSpc>
                <a:spcPct val="100000"/>
              </a:lnSpc>
              <a:spcBef>
                <a:spcPts val="600"/>
              </a:spcBef>
            </a:pPr>
            <a:r>
              <a:rPr sz="1050" spc="220" dirty="0">
                <a:solidFill>
                  <a:srgbClr val="2B2A29"/>
                </a:solidFill>
                <a:latin typeface="Noto Serif CJK JP"/>
                <a:cs typeface="Noto Serif CJK JP"/>
              </a:rPr>
              <a:t>注 </a:t>
            </a:r>
            <a:r>
              <a:rPr sz="1050" spc="75" dirty="0">
                <a:solidFill>
                  <a:srgbClr val="2B2A29"/>
                </a:solidFill>
                <a:latin typeface="Noto Serif CJK JP"/>
                <a:cs typeface="Noto Serif CJK JP"/>
              </a:rPr>
              <a:t>3.5</a:t>
            </a:r>
            <a:r>
              <a:rPr sz="1050" spc="-35" dirty="0">
                <a:solidFill>
                  <a:srgbClr val="2B2A29"/>
                </a:solidFill>
                <a:latin typeface="Noto Serif CJK JP"/>
                <a:cs typeface="Noto Serif CJK JP"/>
              </a:rPr>
              <a:t> 寸硬盘托架可以放置 </a:t>
            </a:r>
            <a:r>
              <a:rPr sz="1050" dirty="0">
                <a:solidFill>
                  <a:srgbClr val="2B2A29"/>
                </a:solidFill>
                <a:latin typeface="Noto Serif CJK JP"/>
                <a:cs typeface="Noto Serif CJK JP"/>
              </a:rPr>
              <a:t>3.5/2.5</a:t>
            </a:r>
            <a:r>
              <a:rPr sz="1050" spc="-45" dirty="0">
                <a:solidFill>
                  <a:srgbClr val="2B2A29"/>
                </a:solidFill>
                <a:latin typeface="Noto Serif CJK JP"/>
                <a:cs typeface="Noto Serif CJK JP"/>
              </a:rPr>
              <a:t> 硬盘。</a:t>
            </a:r>
            <a:endParaRPr sz="1050" dirty="0">
              <a:latin typeface="Noto Serif CJK JP"/>
              <a:cs typeface="Noto Serif CJK JP"/>
            </a:endParaRPr>
          </a:p>
        </p:txBody>
      </p:sp>
      <p:grpSp>
        <p:nvGrpSpPr>
          <p:cNvPr id="9" name="object 9"/>
          <p:cNvGrpSpPr/>
          <p:nvPr/>
        </p:nvGrpSpPr>
        <p:grpSpPr>
          <a:xfrm>
            <a:off x="1409700" y="4767072"/>
            <a:ext cx="4044950" cy="2024380"/>
            <a:chOff x="1409700" y="4767072"/>
            <a:chExt cx="4044950" cy="2024380"/>
          </a:xfrm>
        </p:grpSpPr>
        <p:pic>
          <p:nvPicPr>
            <p:cNvPr id="10" name="object 10"/>
            <p:cNvPicPr/>
            <p:nvPr/>
          </p:nvPicPr>
          <p:blipFill>
            <a:blip r:embed="rId3" cstate="print"/>
            <a:stretch>
              <a:fillRect/>
            </a:stretch>
          </p:blipFill>
          <p:spPr>
            <a:xfrm>
              <a:off x="1534668" y="4959096"/>
              <a:ext cx="3887724" cy="1702307"/>
            </a:xfrm>
            <a:prstGeom prst="rect">
              <a:avLst/>
            </a:prstGeom>
          </p:spPr>
        </p:pic>
        <p:pic>
          <p:nvPicPr>
            <p:cNvPr id="11" name="object 11"/>
            <p:cNvPicPr/>
            <p:nvPr/>
          </p:nvPicPr>
          <p:blipFill>
            <a:blip r:embed="rId4" cstate="print"/>
            <a:stretch>
              <a:fillRect/>
            </a:stretch>
          </p:blipFill>
          <p:spPr>
            <a:xfrm>
              <a:off x="1409700" y="4767072"/>
              <a:ext cx="4044696" cy="2023872"/>
            </a:xfrm>
            <a:prstGeom prst="rect">
              <a:avLst/>
            </a:prstGeom>
          </p:spPr>
        </p:pic>
      </p:grpSp>
      <p:sp>
        <p:nvSpPr>
          <p:cNvPr id="13" name="object 13"/>
          <p:cNvSpPr txBox="1"/>
          <p:nvPr/>
        </p:nvSpPr>
        <p:spPr>
          <a:xfrm>
            <a:off x="607872" y="1424178"/>
            <a:ext cx="5466080" cy="3134995"/>
          </a:xfrm>
          <a:prstGeom prst="rect">
            <a:avLst/>
          </a:prstGeom>
        </p:spPr>
        <p:txBody>
          <a:bodyPr vert="horz" wrap="square" lIns="0" tIns="60325" rIns="0" bIns="0" rtlCol="0">
            <a:spAutoFit/>
          </a:bodyPr>
          <a:lstStyle/>
          <a:p>
            <a:pPr marL="12700" lvl="1">
              <a:lnSpc>
                <a:spcPct val="100000"/>
              </a:lnSpc>
              <a:spcBef>
                <a:spcPts val="475"/>
              </a:spcBef>
              <a:tabLst>
                <a:tab pos="374015" algn="l"/>
              </a:tabLst>
            </a:pPr>
            <a:r>
              <a:rPr lang="en-US" sz="1600" dirty="0">
                <a:solidFill>
                  <a:srgbClr val="2B6CAB"/>
                </a:solidFill>
                <a:latin typeface="Noto Serif CJK JP"/>
                <a:cs typeface="Noto Serif CJK JP"/>
              </a:rPr>
              <a:t>2.1 </a:t>
            </a:r>
            <a:r>
              <a:rPr sz="1600" dirty="0" err="1">
                <a:solidFill>
                  <a:srgbClr val="2B6CAB"/>
                </a:solidFill>
                <a:latin typeface="Noto Serif CJK JP"/>
                <a:cs typeface="Noto Serif CJK JP"/>
              </a:rPr>
              <a:t>简介</a:t>
            </a:r>
            <a:endParaRPr sz="1600" dirty="0">
              <a:latin typeface="Noto Serif CJK JP"/>
              <a:cs typeface="Noto Serif CJK JP"/>
            </a:endParaRPr>
          </a:p>
          <a:p>
            <a:pPr marL="714375">
              <a:lnSpc>
                <a:spcPct val="100000"/>
              </a:lnSpc>
              <a:spcBef>
                <a:spcPts val="254"/>
              </a:spcBef>
            </a:pPr>
            <a:r>
              <a:rPr sz="1050" dirty="0">
                <a:solidFill>
                  <a:srgbClr val="2B2A29"/>
                </a:solidFill>
                <a:latin typeface="Noto Serif CJK JP"/>
                <a:cs typeface="Noto Serif CJK JP"/>
              </a:rPr>
              <a:t>本机型是一款完全自主研发的服务器产品。采用  Intel Grantley-EP  平台，使</a:t>
            </a:r>
            <a:endParaRPr sz="1050" dirty="0">
              <a:latin typeface="Noto Serif CJK JP"/>
              <a:cs typeface="Noto Serif CJK JP"/>
            </a:endParaRPr>
          </a:p>
          <a:p>
            <a:pPr marL="444500" marR="12700" algn="just">
              <a:lnSpc>
                <a:spcPct val="147600"/>
              </a:lnSpc>
            </a:pPr>
            <a:r>
              <a:rPr sz="1050" dirty="0">
                <a:solidFill>
                  <a:srgbClr val="2B2A29"/>
                </a:solidFill>
                <a:latin typeface="Noto Serif CJK JP"/>
                <a:cs typeface="Noto Serif CJK JP"/>
              </a:rPr>
              <a:t>用 Wellsburg 芯片组。 支持两颗主流 </a:t>
            </a:r>
            <a:r>
              <a:rPr sz="1050" dirty="0" err="1">
                <a:solidFill>
                  <a:srgbClr val="2B2A29"/>
                </a:solidFill>
                <a:latin typeface="Noto Serif CJK JP"/>
                <a:cs typeface="Noto Serif CJK JP"/>
              </a:rPr>
              <a:t>英特尔至强</a:t>
            </a:r>
            <a:r>
              <a:rPr sz="1050" dirty="0">
                <a:solidFill>
                  <a:srgbClr val="2B2A29"/>
                </a:solidFill>
                <a:latin typeface="Noto Serif CJK JP"/>
                <a:cs typeface="Noto Serif CJK JP"/>
              </a:rPr>
              <a:t> E5-26XX V4（ 或 E5-26XX</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V3） 系列处理器。 支持 20 DIMM DDR4 内存， 最大支持 2133MHz。支持 ECC </a:t>
            </a:r>
            <a:endParaRPr sz="1050" dirty="0">
              <a:latin typeface="Noto Serif CJK JP"/>
              <a:cs typeface="Noto Serif CJK JP"/>
            </a:endParaRPr>
          </a:p>
          <a:p>
            <a:pPr marL="444500" marR="5080" algn="just">
              <a:lnSpc>
                <a:spcPct val="148100"/>
              </a:lnSpc>
              <a:spcBef>
                <a:spcPts val="10"/>
              </a:spcBef>
            </a:pPr>
            <a:r>
              <a:rPr sz="1050" dirty="0">
                <a:solidFill>
                  <a:srgbClr val="2B2A29"/>
                </a:solidFill>
                <a:latin typeface="Noto Serif CJK JP"/>
                <a:cs typeface="Noto Serif CJK JP"/>
              </a:rPr>
              <a:t>Registered 及多种高级内存冗余功能。最大支持 2.5×29 块 SAS/SATA/SSD 热插拔硬盘或者 3.5×12 块 SAS/SATA/SSD 热插拔硬盘。主板集成高性能千兆网卡，支持网络高级特性。主板集成 BMC/KVM 芯片。7 个可用的 PCI-Express 扩展槽。</a:t>
            </a:r>
            <a:endParaRPr sz="1050" dirty="0">
              <a:latin typeface="Noto Serif CJK JP"/>
              <a:cs typeface="Noto Serif CJK JP"/>
            </a:endParaRPr>
          </a:p>
          <a:p>
            <a:pPr marL="444500" indent="269240">
              <a:lnSpc>
                <a:spcPct val="100000"/>
              </a:lnSpc>
              <a:spcBef>
                <a:spcPts val="600"/>
              </a:spcBef>
            </a:pPr>
            <a:r>
              <a:rPr sz="1050" dirty="0">
                <a:solidFill>
                  <a:srgbClr val="2B2A29"/>
                </a:solidFill>
                <a:latin typeface="Noto Serif CJK JP"/>
                <a:cs typeface="Noto Serif CJK JP"/>
              </a:rPr>
              <a:t>支持 SAS 3.0（12Gb/s）的 SAS 或者 SAS RAID 卡，实现灵活的 SAS/SAS RAID</a:t>
            </a:r>
            <a:endParaRPr sz="1050" dirty="0">
              <a:latin typeface="Noto Serif CJK JP"/>
              <a:cs typeface="Noto Serif CJK JP"/>
            </a:endParaRPr>
          </a:p>
          <a:p>
            <a:pPr marL="444500" marR="14604" algn="just">
              <a:lnSpc>
                <a:spcPct val="147600"/>
              </a:lnSpc>
              <a:spcBef>
                <a:spcPts val="15"/>
              </a:spcBef>
            </a:pPr>
            <a:r>
              <a:rPr sz="1050" dirty="0">
                <a:solidFill>
                  <a:srgbClr val="2B2A29"/>
                </a:solidFill>
                <a:latin typeface="Noto Serif CJK JP"/>
                <a:cs typeface="Noto Serif CJK JP"/>
              </a:rPr>
              <a:t>解决方案。结构、存储、PCI 扩展、电源、风扇等部件模块化设计。节能降噪设计，配置高效率 PMbus 电源，支持 DPNM 功能，实现节能降耗。</a:t>
            </a:r>
            <a:endParaRPr sz="1050" dirty="0">
              <a:latin typeface="Noto Serif CJK JP"/>
              <a:cs typeface="Noto Serif CJK JP"/>
            </a:endParaRPr>
          </a:p>
          <a:p>
            <a:pPr>
              <a:lnSpc>
                <a:spcPct val="100000"/>
              </a:lnSpc>
              <a:spcBef>
                <a:spcPts val="665"/>
              </a:spcBef>
            </a:pPr>
            <a:endParaRPr sz="1050" dirty="0">
              <a:latin typeface="Noto Serif CJK JP"/>
              <a:cs typeface="Noto Serif CJK JP"/>
            </a:endParaRPr>
          </a:p>
          <a:p>
            <a:pPr marL="726440" lvl="2" indent="-281940">
              <a:lnSpc>
                <a:spcPct val="100000"/>
              </a:lnSpc>
              <a:buClr>
                <a:srgbClr val="2B6CAB"/>
              </a:buClr>
              <a:buChar char="•"/>
              <a:tabLst>
                <a:tab pos="726440" algn="l"/>
              </a:tabLst>
            </a:pPr>
            <a:r>
              <a:rPr sz="1050" dirty="0">
                <a:solidFill>
                  <a:srgbClr val="2B2A29"/>
                </a:solidFill>
                <a:latin typeface="Noto Serif CJK JP"/>
                <a:cs typeface="Noto Serif CJK JP"/>
              </a:rPr>
              <a:t>2.5x24 配置（以满配举例）</a:t>
            </a:r>
            <a:endParaRPr sz="1050" dirty="0">
              <a:latin typeface="Noto Serif CJK JP"/>
              <a:cs typeface="Noto Serif CJK JP"/>
            </a:endParaRPr>
          </a:p>
          <a:p>
            <a:pPr marL="714375">
              <a:lnSpc>
                <a:spcPct val="100000"/>
              </a:lnSpc>
              <a:spcBef>
                <a:spcPts val="600"/>
              </a:spcBef>
            </a:pPr>
            <a:r>
              <a:rPr sz="1050" dirty="0">
                <a:solidFill>
                  <a:srgbClr val="2B2A29"/>
                </a:solidFill>
                <a:latin typeface="Noto Serif CJK JP"/>
                <a:cs typeface="Noto Serif CJK JP"/>
              </a:rPr>
              <a:t>支持 24 个前置的 2.5 英寸 SAS/SATA/SSD 硬盘，外观如下图所示。</a:t>
            </a:r>
            <a:endParaRPr sz="1050" dirty="0">
              <a:latin typeface="Noto Serif CJK JP"/>
              <a:cs typeface="Noto Serif CJK J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18505" y="469772"/>
            <a:ext cx="93091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Noto Serif CJK JP"/>
                <a:cs typeface="Noto Serif CJK JP"/>
              </a:rPr>
              <a:t>产品规格介绍</a:t>
            </a:r>
            <a:endParaRPr sz="1200">
              <a:latin typeface="Noto Serif CJK JP"/>
              <a:cs typeface="Noto Serif CJK JP"/>
            </a:endParaRPr>
          </a:p>
        </p:txBody>
      </p:sp>
      <p:sp>
        <p:nvSpPr>
          <p:cNvPr id="3" name="object 3"/>
          <p:cNvSpPr txBox="1"/>
          <p:nvPr/>
        </p:nvSpPr>
        <p:spPr>
          <a:xfrm>
            <a:off x="5857494" y="8816746"/>
            <a:ext cx="8318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2B2A29"/>
                </a:solidFill>
                <a:latin typeface="Noto Serif CJK JP"/>
                <a:cs typeface="Noto Serif CJK JP"/>
              </a:rPr>
              <a:t>5</a:t>
            </a:r>
            <a:endParaRPr sz="900">
              <a:latin typeface="Noto Serif CJK JP"/>
              <a:cs typeface="Noto Serif CJK JP"/>
            </a:endParaRPr>
          </a:p>
        </p:txBody>
      </p:sp>
      <p:sp>
        <p:nvSpPr>
          <p:cNvPr id="4" name="object 4"/>
          <p:cNvSpPr txBox="1"/>
          <p:nvPr/>
        </p:nvSpPr>
        <p:spPr>
          <a:xfrm>
            <a:off x="1040079" y="2957855"/>
            <a:ext cx="4443095" cy="664210"/>
          </a:xfrm>
          <a:prstGeom prst="rect">
            <a:avLst/>
          </a:prstGeom>
        </p:spPr>
        <p:txBody>
          <a:bodyPr vert="horz" wrap="square" lIns="0" tIns="53340" rIns="0" bIns="0" rtlCol="0">
            <a:spAutoFit/>
          </a:bodyPr>
          <a:lstStyle/>
          <a:p>
            <a:pPr marL="294005" indent="-281305">
              <a:lnSpc>
                <a:spcPct val="100000"/>
              </a:lnSpc>
              <a:spcBef>
                <a:spcPts val="420"/>
              </a:spcBef>
              <a:buClr>
                <a:srgbClr val="2B6CAB"/>
              </a:buClr>
              <a:buChar char="•"/>
              <a:tabLst>
                <a:tab pos="294005" algn="l"/>
              </a:tabLst>
            </a:pPr>
            <a:r>
              <a:rPr sz="1050" spc="60" dirty="0">
                <a:solidFill>
                  <a:srgbClr val="2B2A29"/>
                </a:solidFill>
                <a:latin typeface="Noto Serif CJK JP"/>
                <a:cs typeface="Noto Serif CJK JP"/>
              </a:rPr>
              <a:t>3.5x12</a:t>
            </a:r>
            <a:r>
              <a:rPr sz="1050" spc="15" dirty="0">
                <a:solidFill>
                  <a:srgbClr val="2B2A29"/>
                </a:solidFill>
                <a:latin typeface="Noto Serif CJK JP"/>
                <a:cs typeface="Noto Serif CJK JP"/>
              </a:rPr>
              <a:t> 配置</a:t>
            </a:r>
            <a:r>
              <a:rPr sz="1050" dirty="0">
                <a:solidFill>
                  <a:srgbClr val="2B2A29"/>
                </a:solidFill>
                <a:latin typeface="Noto Serif CJK JP"/>
                <a:cs typeface="Noto Serif CJK JP"/>
              </a:rPr>
              <a:t>（</a:t>
            </a:r>
            <a:r>
              <a:rPr sz="1050" spc="-10" dirty="0">
                <a:solidFill>
                  <a:srgbClr val="2B2A29"/>
                </a:solidFill>
                <a:latin typeface="Noto Serif CJK JP"/>
                <a:cs typeface="Noto Serif CJK JP"/>
              </a:rPr>
              <a:t>以满配举例</a:t>
            </a:r>
            <a:r>
              <a:rPr sz="1050" spc="-50" dirty="0">
                <a:solidFill>
                  <a:srgbClr val="2B2A29"/>
                </a:solidFill>
                <a:latin typeface="Noto Serif CJK JP"/>
                <a:cs typeface="Noto Serif CJK JP"/>
              </a:rPr>
              <a:t>）</a:t>
            </a:r>
            <a:endParaRPr sz="1050" dirty="0">
              <a:latin typeface="Noto Serif CJK JP"/>
              <a:cs typeface="Noto Serif CJK JP"/>
            </a:endParaRPr>
          </a:p>
          <a:p>
            <a:pPr marL="281940">
              <a:lnSpc>
                <a:spcPct val="100000"/>
              </a:lnSpc>
              <a:spcBef>
                <a:spcPts val="325"/>
              </a:spcBef>
            </a:pPr>
            <a:r>
              <a:rPr sz="1050" spc="-20" dirty="0">
                <a:solidFill>
                  <a:srgbClr val="2B2A29"/>
                </a:solidFill>
                <a:latin typeface="Noto Serif CJK JP"/>
                <a:cs typeface="Noto Serif CJK JP"/>
              </a:rPr>
              <a:t>支持 </a:t>
            </a:r>
            <a:r>
              <a:rPr sz="1050" dirty="0">
                <a:solidFill>
                  <a:srgbClr val="2B2A29"/>
                </a:solidFill>
                <a:latin typeface="Noto Serif CJK JP"/>
                <a:cs typeface="Noto Serif CJK JP"/>
              </a:rPr>
              <a:t>12</a:t>
            </a:r>
            <a:r>
              <a:rPr sz="1050" spc="-25" dirty="0">
                <a:solidFill>
                  <a:srgbClr val="2B2A29"/>
                </a:solidFill>
                <a:latin typeface="Noto Serif CJK JP"/>
                <a:cs typeface="Noto Serif CJK JP"/>
              </a:rPr>
              <a:t> 个前置的 </a:t>
            </a:r>
            <a:r>
              <a:rPr sz="1050" dirty="0">
                <a:solidFill>
                  <a:srgbClr val="2B2A29"/>
                </a:solidFill>
                <a:latin typeface="Noto Serif CJK JP"/>
                <a:cs typeface="Noto Serif CJK JP"/>
              </a:rPr>
              <a:t>3.5/2.5</a:t>
            </a:r>
            <a:r>
              <a:rPr sz="1050" spc="-55" dirty="0">
                <a:solidFill>
                  <a:srgbClr val="2B2A29"/>
                </a:solidFill>
                <a:latin typeface="Noto Serif CJK JP"/>
                <a:cs typeface="Noto Serif CJK JP"/>
              </a:rPr>
              <a:t> 英寸 </a:t>
            </a:r>
            <a:r>
              <a:rPr sz="1050" spc="-30" dirty="0">
                <a:solidFill>
                  <a:srgbClr val="2B2A29"/>
                </a:solidFill>
                <a:latin typeface="Noto Serif CJK JP"/>
                <a:cs typeface="Noto Serif CJK JP"/>
              </a:rPr>
              <a:t>SAS/SATA/SSD</a:t>
            </a:r>
            <a:r>
              <a:rPr sz="1050" spc="-40" dirty="0">
                <a:solidFill>
                  <a:srgbClr val="2B2A29"/>
                </a:solidFill>
                <a:latin typeface="Noto Serif CJK JP"/>
                <a:cs typeface="Noto Serif CJK JP"/>
              </a:rPr>
              <a:t> 硬盘，外观如下图所示。</a:t>
            </a:r>
            <a:endParaRPr sz="1050" dirty="0">
              <a:latin typeface="Noto Serif CJK JP"/>
              <a:cs typeface="Noto Serif CJK JP"/>
            </a:endParaRPr>
          </a:p>
          <a:p>
            <a:pPr marL="281940">
              <a:lnSpc>
                <a:spcPct val="100000"/>
              </a:lnSpc>
              <a:spcBef>
                <a:spcPts val="600"/>
              </a:spcBef>
            </a:pPr>
            <a:r>
              <a:rPr sz="1050" spc="220" dirty="0">
                <a:solidFill>
                  <a:srgbClr val="2B2A29"/>
                </a:solidFill>
                <a:latin typeface="Noto Serif CJK JP"/>
                <a:cs typeface="Noto Serif CJK JP"/>
              </a:rPr>
              <a:t>注 </a:t>
            </a:r>
            <a:r>
              <a:rPr sz="1050" spc="75" dirty="0">
                <a:solidFill>
                  <a:srgbClr val="2B2A29"/>
                </a:solidFill>
                <a:latin typeface="Noto Serif CJK JP"/>
                <a:cs typeface="Noto Serif CJK JP"/>
              </a:rPr>
              <a:t>3.5</a:t>
            </a:r>
            <a:r>
              <a:rPr sz="1050" spc="-30" dirty="0">
                <a:solidFill>
                  <a:srgbClr val="2B2A29"/>
                </a:solidFill>
                <a:latin typeface="Noto Serif CJK JP"/>
                <a:cs typeface="Noto Serif CJK JP"/>
              </a:rPr>
              <a:t> 寸硬盘托架可以放置 </a:t>
            </a:r>
            <a:r>
              <a:rPr sz="1050" dirty="0">
                <a:solidFill>
                  <a:srgbClr val="2B2A29"/>
                </a:solidFill>
                <a:latin typeface="Noto Serif CJK JP"/>
                <a:cs typeface="Noto Serif CJK JP"/>
              </a:rPr>
              <a:t>3.5/2.5</a:t>
            </a:r>
            <a:r>
              <a:rPr sz="1050" spc="-45" dirty="0">
                <a:solidFill>
                  <a:srgbClr val="2B2A29"/>
                </a:solidFill>
                <a:latin typeface="Noto Serif CJK JP"/>
                <a:cs typeface="Noto Serif CJK JP"/>
              </a:rPr>
              <a:t> 硬盘。</a:t>
            </a:r>
            <a:endParaRPr sz="1050" dirty="0">
              <a:latin typeface="Noto Serif CJK JP"/>
              <a:cs typeface="Noto Serif CJK JP"/>
            </a:endParaRPr>
          </a:p>
        </p:txBody>
      </p:sp>
      <p:sp>
        <p:nvSpPr>
          <p:cNvPr id="5" name="object 5"/>
          <p:cNvSpPr txBox="1"/>
          <p:nvPr/>
        </p:nvSpPr>
        <p:spPr>
          <a:xfrm>
            <a:off x="1040079" y="5994298"/>
            <a:ext cx="4231640" cy="497840"/>
          </a:xfrm>
          <a:prstGeom prst="rect">
            <a:avLst/>
          </a:prstGeom>
        </p:spPr>
        <p:txBody>
          <a:bodyPr vert="horz" wrap="square" lIns="0" tIns="88265" rIns="0" bIns="0" rtlCol="0">
            <a:spAutoFit/>
          </a:bodyPr>
          <a:lstStyle/>
          <a:p>
            <a:pPr marL="294005" indent="-281305">
              <a:lnSpc>
                <a:spcPct val="100000"/>
              </a:lnSpc>
              <a:spcBef>
                <a:spcPts val="695"/>
              </a:spcBef>
              <a:buClr>
                <a:srgbClr val="2B6CAB"/>
              </a:buClr>
              <a:buChar char="•"/>
              <a:tabLst>
                <a:tab pos="294005" algn="l"/>
              </a:tabLst>
            </a:pPr>
            <a:r>
              <a:rPr sz="1050" spc="60" dirty="0">
                <a:solidFill>
                  <a:srgbClr val="2B2A29"/>
                </a:solidFill>
                <a:latin typeface="Noto Serif CJK JP"/>
                <a:cs typeface="Noto Serif CJK JP"/>
              </a:rPr>
              <a:t>2.5x25</a:t>
            </a:r>
            <a:r>
              <a:rPr sz="1050" spc="15" dirty="0">
                <a:solidFill>
                  <a:srgbClr val="2B2A29"/>
                </a:solidFill>
                <a:latin typeface="Noto Serif CJK JP"/>
                <a:cs typeface="Noto Serif CJK JP"/>
              </a:rPr>
              <a:t> 配置</a:t>
            </a:r>
            <a:r>
              <a:rPr sz="1050" dirty="0">
                <a:solidFill>
                  <a:srgbClr val="2B2A29"/>
                </a:solidFill>
                <a:latin typeface="Noto Serif CJK JP"/>
                <a:cs typeface="Noto Serif CJK JP"/>
              </a:rPr>
              <a:t>（</a:t>
            </a:r>
            <a:r>
              <a:rPr sz="1050" spc="-10" dirty="0">
                <a:solidFill>
                  <a:srgbClr val="2B2A29"/>
                </a:solidFill>
                <a:latin typeface="Noto Serif CJK JP"/>
                <a:cs typeface="Noto Serif CJK JP"/>
              </a:rPr>
              <a:t>以满配举例</a:t>
            </a:r>
            <a:r>
              <a:rPr sz="1050" spc="-50" dirty="0">
                <a:solidFill>
                  <a:srgbClr val="2B2A29"/>
                </a:solidFill>
                <a:latin typeface="Noto Serif CJK JP"/>
                <a:cs typeface="Noto Serif CJK JP"/>
              </a:rPr>
              <a:t>）</a:t>
            </a:r>
            <a:endParaRPr sz="1050" dirty="0">
              <a:latin typeface="Noto Serif CJK JP"/>
              <a:cs typeface="Noto Serif CJK JP"/>
            </a:endParaRPr>
          </a:p>
          <a:p>
            <a:pPr marL="281940">
              <a:lnSpc>
                <a:spcPct val="100000"/>
              </a:lnSpc>
              <a:spcBef>
                <a:spcPts val="600"/>
              </a:spcBef>
            </a:pPr>
            <a:r>
              <a:rPr sz="1050" spc="-15" dirty="0">
                <a:solidFill>
                  <a:srgbClr val="2B2A29"/>
                </a:solidFill>
                <a:latin typeface="Noto Serif CJK JP"/>
                <a:cs typeface="Noto Serif CJK JP"/>
              </a:rPr>
              <a:t>支持 </a:t>
            </a:r>
            <a:r>
              <a:rPr sz="1050" dirty="0">
                <a:solidFill>
                  <a:srgbClr val="2B2A29"/>
                </a:solidFill>
                <a:latin typeface="Noto Serif CJK JP"/>
                <a:cs typeface="Noto Serif CJK JP"/>
              </a:rPr>
              <a:t>25</a:t>
            </a:r>
            <a:r>
              <a:rPr sz="1050" spc="-10" dirty="0">
                <a:solidFill>
                  <a:srgbClr val="2B2A29"/>
                </a:solidFill>
                <a:latin typeface="Noto Serif CJK JP"/>
                <a:cs typeface="Noto Serif CJK JP"/>
              </a:rPr>
              <a:t> 个前置的 </a:t>
            </a:r>
            <a:r>
              <a:rPr sz="1050" dirty="0">
                <a:solidFill>
                  <a:srgbClr val="2B2A29"/>
                </a:solidFill>
                <a:latin typeface="Noto Serif CJK JP"/>
                <a:cs typeface="Noto Serif CJK JP"/>
              </a:rPr>
              <a:t>2.5</a:t>
            </a:r>
            <a:r>
              <a:rPr sz="1050" spc="-35" dirty="0">
                <a:solidFill>
                  <a:srgbClr val="2B2A29"/>
                </a:solidFill>
                <a:latin typeface="Noto Serif CJK JP"/>
                <a:cs typeface="Noto Serif CJK JP"/>
              </a:rPr>
              <a:t> 英寸 </a:t>
            </a:r>
            <a:r>
              <a:rPr sz="1050" spc="-30" dirty="0">
                <a:solidFill>
                  <a:srgbClr val="2B2A29"/>
                </a:solidFill>
                <a:latin typeface="Noto Serif CJK JP"/>
                <a:cs typeface="Noto Serif CJK JP"/>
              </a:rPr>
              <a:t>SAS/SATA/SSD</a:t>
            </a:r>
            <a:r>
              <a:rPr sz="1050" spc="-35" dirty="0">
                <a:solidFill>
                  <a:srgbClr val="2B2A29"/>
                </a:solidFill>
                <a:latin typeface="Noto Serif CJK JP"/>
                <a:cs typeface="Noto Serif CJK JP"/>
              </a:rPr>
              <a:t> 硬盘，外观如下图所示。</a:t>
            </a:r>
            <a:endParaRPr sz="1050" dirty="0">
              <a:latin typeface="Noto Serif CJK JP"/>
              <a:cs typeface="Noto Serif CJK JP"/>
            </a:endParaRPr>
          </a:p>
        </p:txBody>
      </p:sp>
      <p:grpSp>
        <p:nvGrpSpPr>
          <p:cNvPr id="6" name="object 6"/>
          <p:cNvGrpSpPr/>
          <p:nvPr/>
        </p:nvGrpSpPr>
        <p:grpSpPr>
          <a:xfrm>
            <a:off x="1484375" y="900684"/>
            <a:ext cx="4078604" cy="1827530"/>
            <a:chOff x="1484375" y="900684"/>
            <a:chExt cx="4078604" cy="1827530"/>
          </a:xfrm>
        </p:grpSpPr>
        <p:pic>
          <p:nvPicPr>
            <p:cNvPr id="7" name="object 7"/>
            <p:cNvPicPr/>
            <p:nvPr/>
          </p:nvPicPr>
          <p:blipFill>
            <a:blip r:embed="rId2" cstate="print"/>
            <a:stretch>
              <a:fillRect/>
            </a:stretch>
          </p:blipFill>
          <p:spPr>
            <a:xfrm>
              <a:off x="1502663" y="1045464"/>
              <a:ext cx="3886200" cy="1603248"/>
            </a:xfrm>
            <a:prstGeom prst="rect">
              <a:avLst/>
            </a:prstGeom>
          </p:spPr>
        </p:pic>
        <p:pic>
          <p:nvPicPr>
            <p:cNvPr id="8" name="object 8"/>
            <p:cNvPicPr/>
            <p:nvPr/>
          </p:nvPicPr>
          <p:blipFill>
            <a:blip r:embed="rId3" cstate="print"/>
            <a:stretch>
              <a:fillRect/>
            </a:stretch>
          </p:blipFill>
          <p:spPr>
            <a:xfrm>
              <a:off x="1484375" y="900684"/>
              <a:ext cx="4078224" cy="1827276"/>
            </a:xfrm>
            <a:prstGeom prst="rect">
              <a:avLst/>
            </a:prstGeom>
          </p:spPr>
        </p:pic>
      </p:grpSp>
      <p:grpSp>
        <p:nvGrpSpPr>
          <p:cNvPr id="9" name="object 9"/>
          <p:cNvGrpSpPr/>
          <p:nvPr/>
        </p:nvGrpSpPr>
        <p:grpSpPr>
          <a:xfrm>
            <a:off x="1392936" y="3945636"/>
            <a:ext cx="4013200" cy="1833880"/>
            <a:chOff x="1392936" y="3945636"/>
            <a:chExt cx="4013200" cy="1833880"/>
          </a:xfrm>
        </p:grpSpPr>
        <p:pic>
          <p:nvPicPr>
            <p:cNvPr id="10" name="object 10"/>
            <p:cNvPicPr/>
            <p:nvPr/>
          </p:nvPicPr>
          <p:blipFill>
            <a:blip r:embed="rId4" cstate="print"/>
            <a:stretch>
              <a:fillRect/>
            </a:stretch>
          </p:blipFill>
          <p:spPr>
            <a:xfrm>
              <a:off x="1552956" y="4020312"/>
              <a:ext cx="3819144" cy="1655064"/>
            </a:xfrm>
            <a:prstGeom prst="rect">
              <a:avLst/>
            </a:prstGeom>
          </p:spPr>
        </p:pic>
        <p:pic>
          <p:nvPicPr>
            <p:cNvPr id="11" name="object 11"/>
            <p:cNvPicPr/>
            <p:nvPr/>
          </p:nvPicPr>
          <p:blipFill>
            <a:blip r:embed="rId5" cstate="print"/>
            <a:stretch>
              <a:fillRect/>
            </a:stretch>
          </p:blipFill>
          <p:spPr>
            <a:xfrm>
              <a:off x="1392936" y="3945636"/>
              <a:ext cx="4012691" cy="1833372"/>
            </a:xfrm>
            <a:prstGeom prst="rect">
              <a:avLst/>
            </a:prstGeom>
          </p:spPr>
        </p:pic>
      </p:grpSp>
      <p:grpSp>
        <p:nvGrpSpPr>
          <p:cNvPr id="12" name="object 12"/>
          <p:cNvGrpSpPr/>
          <p:nvPr/>
        </p:nvGrpSpPr>
        <p:grpSpPr>
          <a:xfrm>
            <a:off x="1347216" y="6681216"/>
            <a:ext cx="4058920" cy="1854835"/>
            <a:chOff x="1347216" y="6681216"/>
            <a:chExt cx="4058920" cy="1854835"/>
          </a:xfrm>
        </p:grpSpPr>
        <p:pic>
          <p:nvPicPr>
            <p:cNvPr id="13" name="object 13"/>
            <p:cNvPicPr/>
            <p:nvPr/>
          </p:nvPicPr>
          <p:blipFill>
            <a:blip r:embed="rId6" cstate="print"/>
            <a:stretch>
              <a:fillRect/>
            </a:stretch>
          </p:blipFill>
          <p:spPr>
            <a:xfrm>
              <a:off x="1534668" y="6818376"/>
              <a:ext cx="3771900" cy="1604771"/>
            </a:xfrm>
            <a:prstGeom prst="rect">
              <a:avLst/>
            </a:prstGeom>
          </p:spPr>
        </p:pic>
        <p:pic>
          <p:nvPicPr>
            <p:cNvPr id="14" name="object 14"/>
            <p:cNvPicPr/>
            <p:nvPr/>
          </p:nvPicPr>
          <p:blipFill>
            <a:blip r:embed="rId7" cstate="print"/>
            <a:stretch>
              <a:fillRect/>
            </a:stretch>
          </p:blipFill>
          <p:spPr>
            <a:xfrm>
              <a:off x="1347216" y="6681216"/>
              <a:ext cx="4058412" cy="1854708"/>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a:t>
            </a:r>
            <a:endParaRPr sz="900">
              <a:latin typeface="Noto Serif CJK JP"/>
              <a:cs typeface="Noto Serif CJK JP"/>
            </a:endParaRPr>
          </a:p>
        </p:txBody>
      </p:sp>
      <p:sp>
        <p:nvSpPr>
          <p:cNvPr id="6" name="object 6"/>
          <p:cNvSpPr txBox="1"/>
          <p:nvPr/>
        </p:nvSpPr>
        <p:spPr>
          <a:xfrm>
            <a:off x="607872" y="866648"/>
            <a:ext cx="1363980" cy="258404"/>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2B6CAB"/>
                </a:solidFill>
                <a:latin typeface="Noto Serif CJK JP"/>
                <a:cs typeface="Noto Serif CJK JP"/>
              </a:rPr>
              <a:t>2.2 特性和规格</a:t>
            </a:r>
            <a:endParaRPr sz="1600">
              <a:latin typeface="Noto Serif CJK JP"/>
              <a:cs typeface="Noto Serif CJK JP"/>
            </a:endParaRPr>
          </a:p>
        </p:txBody>
      </p:sp>
      <p:sp>
        <p:nvSpPr>
          <p:cNvPr id="7" name="object 7"/>
          <p:cNvSpPr/>
          <p:nvPr/>
        </p:nvSpPr>
        <p:spPr>
          <a:xfrm>
            <a:off x="1062354" y="186690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08178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29819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0" name="object 10"/>
          <p:cNvSpPr/>
          <p:nvPr/>
        </p:nvSpPr>
        <p:spPr>
          <a:xfrm>
            <a:off x="1041400" y="253796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319735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344881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453542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478840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500329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525627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547268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572414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594055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619201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774039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2" name="object 22"/>
          <p:cNvSpPr/>
          <p:nvPr/>
        </p:nvSpPr>
        <p:spPr>
          <a:xfrm>
            <a:off x="1053083" y="799185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3" name="object 23"/>
          <p:cNvSpPr/>
          <p:nvPr/>
        </p:nvSpPr>
        <p:spPr>
          <a:xfrm>
            <a:off x="1053083" y="8456676"/>
            <a:ext cx="4979035" cy="0"/>
          </a:xfrm>
          <a:custGeom>
            <a:avLst/>
            <a:gdLst/>
            <a:ahLst/>
            <a:cxnLst/>
            <a:rect l="l" t="t" r="r" b="b"/>
            <a:pathLst>
              <a:path w="4979035">
                <a:moveTo>
                  <a:pt x="0" y="0"/>
                </a:moveTo>
                <a:lnTo>
                  <a:pt x="959739" y="0"/>
                </a:lnTo>
                <a:lnTo>
                  <a:pt x="4978908" y="0"/>
                </a:lnTo>
              </a:path>
            </a:pathLst>
          </a:custGeom>
          <a:ln w="6350">
            <a:solidFill>
              <a:srgbClr val="2B6CAB"/>
            </a:solidFill>
          </a:ln>
        </p:spPr>
        <p:txBody>
          <a:bodyPr wrap="square" lIns="0" tIns="0" rIns="0" bIns="0" rtlCol="0"/>
          <a:lstStyle/>
          <a:p>
            <a:endParaRPr/>
          </a:p>
        </p:txBody>
      </p:sp>
      <p:sp>
        <p:nvSpPr>
          <p:cNvPr id="24" name="object 24"/>
          <p:cNvSpPr/>
          <p:nvPr/>
        </p:nvSpPr>
        <p:spPr>
          <a:xfrm>
            <a:off x="1053083" y="1146048"/>
            <a:ext cx="4979035" cy="0"/>
          </a:xfrm>
          <a:custGeom>
            <a:avLst/>
            <a:gdLst/>
            <a:ahLst/>
            <a:cxnLst/>
            <a:rect l="l" t="t" r="r" b="b"/>
            <a:pathLst>
              <a:path w="4979035">
                <a:moveTo>
                  <a:pt x="0" y="0"/>
                </a:moveTo>
                <a:lnTo>
                  <a:pt x="4978908" y="0"/>
                </a:lnTo>
              </a:path>
            </a:pathLst>
          </a:custGeom>
          <a:ln w="12700">
            <a:solidFill>
              <a:srgbClr val="2B6CAB"/>
            </a:solidFill>
          </a:ln>
        </p:spPr>
        <p:txBody>
          <a:bodyPr wrap="square" lIns="0" tIns="0" rIns="0" bIns="0" rtlCol="0"/>
          <a:lstStyle/>
          <a:p>
            <a:endParaRPr/>
          </a:p>
        </p:txBody>
      </p:sp>
      <p:sp>
        <p:nvSpPr>
          <p:cNvPr id="25" name="object 25"/>
          <p:cNvSpPr/>
          <p:nvPr/>
        </p:nvSpPr>
        <p:spPr>
          <a:xfrm>
            <a:off x="1041400" y="1350838"/>
            <a:ext cx="4979035" cy="0"/>
          </a:xfrm>
          <a:custGeom>
            <a:avLst/>
            <a:gdLst/>
            <a:ahLst/>
            <a:cxnLst/>
            <a:rect l="l" t="t" r="r" b="b"/>
            <a:pathLst>
              <a:path w="4979035">
                <a:moveTo>
                  <a:pt x="0" y="0"/>
                </a:moveTo>
                <a:lnTo>
                  <a:pt x="959739" y="0"/>
                </a:lnTo>
                <a:lnTo>
                  <a:pt x="4978908" y="0"/>
                </a:lnTo>
              </a:path>
            </a:pathLst>
          </a:custGeom>
          <a:ln w="12700">
            <a:solidFill>
              <a:srgbClr val="2B6CAB"/>
            </a:solidFill>
          </a:ln>
        </p:spPr>
        <p:txBody>
          <a:bodyPr wrap="square" lIns="0" tIns="0" rIns="0" bIns="0" rtlCol="0"/>
          <a:lstStyle/>
          <a:p>
            <a:endParaRPr/>
          </a:p>
        </p:txBody>
      </p:sp>
      <p:sp>
        <p:nvSpPr>
          <p:cNvPr id="26" name="object 26"/>
          <p:cNvSpPr txBox="1"/>
          <p:nvPr/>
        </p:nvSpPr>
        <p:spPr>
          <a:xfrm>
            <a:off x="1076045" y="1188847"/>
            <a:ext cx="359410" cy="151323"/>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2B2A29"/>
                </a:solidFill>
                <a:latin typeface="Noto Serif CJK JP"/>
                <a:cs typeface="Noto Serif CJK JP"/>
              </a:rPr>
              <a:t>处理器</a:t>
            </a:r>
            <a:endParaRPr sz="900" b="1" dirty="0">
              <a:latin typeface="Noto Serif CJK JP"/>
              <a:cs typeface="Noto Serif CJK JP"/>
            </a:endParaRPr>
          </a:p>
        </p:txBody>
      </p:sp>
      <p:sp>
        <p:nvSpPr>
          <p:cNvPr id="27" name="object 27"/>
          <p:cNvSpPr txBox="1"/>
          <p:nvPr/>
        </p:nvSpPr>
        <p:spPr>
          <a:xfrm>
            <a:off x="2046605" y="1391671"/>
            <a:ext cx="2801620" cy="114300"/>
          </a:xfrm>
          <a:prstGeom prst="rect">
            <a:avLst/>
          </a:prstGeom>
        </p:spPr>
        <p:txBody>
          <a:bodyPr vert="horz" wrap="square" lIns="0" tIns="0" rIns="0" bIns="0" rtlCol="0">
            <a:spAutoFit/>
          </a:bodyPr>
          <a:lstStyle/>
          <a:p>
            <a:pPr>
              <a:lnSpc>
                <a:spcPts val="900"/>
              </a:lnSpc>
            </a:pPr>
            <a:r>
              <a:rPr sz="900" dirty="0">
                <a:solidFill>
                  <a:srgbClr val="2B2A29"/>
                </a:solidFill>
                <a:latin typeface="Noto Serif CJK JP"/>
                <a:cs typeface="Noto Serif CJK JP"/>
              </a:rPr>
              <a:t>Intel 双路 Xeon E5-26XX V3 系列 （最高支持两颗 135W)</a:t>
            </a:r>
            <a:endParaRPr sz="900" dirty="0">
              <a:latin typeface="Noto Serif CJK JP"/>
              <a:cs typeface="Noto Serif CJK JP"/>
            </a:endParaRPr>
          </a:p>
        </p:txBody>
      </p:sp>
      <p:sp>
        <p:nvSpPr>
          <p:cNvPr id="28" name="object 28"/>
          <p:cNvSpPr txBox="1"/>
          <p:nvPr/>
        </p:nvSpPr>
        <p:spPr>
          <a:xfrm>
            <a:off x="1081786" y="1367926"/>
            <a:ext cx="589280" cy="424027"/>
          </a:xfrm>
          <a:prstGeom prst="rect">
            <a:avLst/>
          </a:prstGeom>
        </p:spPr>
        <p:txBody>
          <a:bodyPr vert="horz" wrap="square" lIns="0" tIns="12700" rIns="0" bIns="0" rtlCol="0">
            <a:spAutoFit/>
          </a:bodyPr>
          <a:lstStyle/>
          <a:p>
            <a:pPr marL="12700" marR="5080">
              <a:lnSpc>
                <a:spcPct val="157800"/>
              </a:lnSpc>
              <a:spcBef>
                <a:spcPts val="100"/>
              </a:spcBef>
            </a:pPr>
            <a:r>
              <a:rPr sz="900" dirty="0">
                <a:solidFill>
                  <a:srgbClr val="2B2A29"/>
                </a:solidFill>
                <a:latin typeface="Noto Serif CJK JP"/>
                <a:cs typeface="Noto Serif CJK JP"/>
              </a:rPr>
              <a:t>处理器类型接口</a:t>
            </a:r>
            <a:endParaRPr sz="900" dirty="0">
              <a:latin typeface="Noto Serif CJK JP"/>
              <a:cs typeface="Noto Serif CJK JP"/>
            </a:endParaRPr>
          </a:p>
        </p:txBody>
      </p:sp>
      <p:sp>
        <p:nvSpPr>
          <p:cNvPr id="29" name="object 29"/>
          <p:cNvSpPr txBox="1"/>
          <p:nvPr/>
        </p:nvSpPr>
        <p:spPr>
          <a:xfrm>
            <a:off x="2035492" y="1683797"/>
            <a:ext cx="10877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两个 Socket-R3 插槽</a:t>
            </a:r>
            <a:endParaRPr sz="900" dirty="0">
              <a:latin typeface="Noto Serif CJK JP"/>
              <a:cs typeface="Noto Serif CJK JP"/>
            </a:endParaRPr>
          </a:p>
        </p:txBody>
      </p:sp>
      <p:sp>
        <p:nvSpPr>
          <p:cNvPr id="30" name="object 30"/>
          <p:cNvSpPr txBox="1"/>
          <p:nvPr/>
        </p:nvSpPr>
        <p:spPr>
          <a:xfrm>
            <a:off x="1076045" y="1872437"/>
            <a:ext cx="3594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芯片组</a:t>
            </a:r>
            <a:endParaRPr sz="900">
              <a:latin typeface="Noto Serif CJK JP"/>
              <a:cs typeface="Noto Serif CJK JP"/>
            </a:endParaRPr>
          </a:p>
        </p:txBody>
      </p:sp>
      <p:sp>
        <p:nvSpPr>
          <p:cNvPr id="31" name="object 31"/>
          <p:cNvSpPr txBox="1"/>
          <p:nvPr/>
        </p:nvSpPr>
        <p:spPr>
          <a:xfrm>
            <a:off x="1076045" y="2106930"/>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芯片组类型</a:t>
            </a:r>
            <a:endParaRPr sz="900">
              <a:latin typeface="Noto Serif CJK JP"/>
              <a:cs typeface="Noto Serif CJK JP"/>
            </a:endParaRPr>
          </a:p>
        </p:txBody>
      </p:sp>
      <p:sp>
        <p:nvSpPr>
          <p:cNvPr id="32" name="object 32"/>
          <p:cNvSpPr txBox="1"/>
          <p:nvPr/>
        </p:nvSpPr>
        <p:spPr>
          <a:xfrm>
            <a:off x="2036191" y="2106930"/>
            <a:ext cx="12484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PCH C610</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(Wellsburg)</a:t>
            </a:r>
            <a:endParaRPr sz="900" dirty="0">
              <a:latin typeface="Noto Serif CJK JP"/>
              <a:cs typeface="Noto Serif CJK JP"/>
            </a:endParaRPr>
          </a:p>
        </p:txBody>
      </p:sp>
      <p:sp>
        <p:nvSpPr>
          <p:cNvPr id="33" name="object 33"/>
          <p:cNvSpPr txBox="1"/>
          <p:nvPr/>
        </p:nvSpPr>
        <p:spPr>
          <a:xfrm>
            <a:off x="1076045" y="2340991"/>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内存</a:t>
            </a:r>
            <a:endParaRPr sz="900">
              <a:latin typeface="Noto Serif CJK JP"/>
              <a:cs typeface="Noto Serif CJK JP"/>
            </a:endParaRPr>
          </a:p>
        </p:txBody>
      </p:sp>
      <p:sp>
        <p:nvSpPr>
          <p:cNvPr id="34" name="object 34"/>
          <p:cNvSpPr txBox="1"/>
          <p:nvPr/>
        </p:nvSpPr>
        <p:spPr>
          <a:xfrm>
            <a:off x="1076045" y="254177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内存类型</a:t>
            </a:r>
            <a:endParaRPr sz="900">
              <a:latin typeface="Noto Serif CJK JP"/>
              <a:cs typeface="Noto Serif CJK JP"/>
            </a:endParaRPr>
          </a:p>
        </p:txBody>
      </p:sp>
      <p:sp>
        <p:nvSpPr>
          <p:cNvPr id="35" name="object 35"/>
          <p:cNvSpPr txBox="1"/>
          <p:nvPr/>
        </p:nvSpPr>
        <p:spPr>
          <a:xfrm>
            <a:off x="1076045" y="2758186"/>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内存插槽数</a:t>
            </a:r>
            <a:endParaRPr sz="900">
              <a:latin typeface="Noto Serif CJK JP"/>
              <a:cs typeface="Noto Serif CJK JP"/>
            </a:endParaRPr>
          </a:p>
        </p:txBody>
      </p:sp>
      <p:sp>
        <p:nvSpPr>
          <p:cNvPr id="36" name="object 36"/>
          <p:cNvSpPr txBox="1"/>
          <p:nvPr/>
        </p:nvSpPr>
        <p:spPr>
          <a:xfrm>
            <a:off x="1076045" y="2974594"/>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内存总容量</a:t>
            </a:r>
            <a:endParaRPr sz="900">
              <a:latin typeface="Noto Serif CJK JP"/>
              <a:cs typeface="Noto Serif CJK JP"/>
            </a:endParaRPr>
          </a:p>
        </p:txBody>
      </p:sp>
      <p:sp>
        <p:nvSpPr>
          <p:cNvPr id="37" name="object 37"/>
          <p:cNvSpPr txBox="1"/>
          <p:nvPr/>
        </p:nvSpPr>
        <p:spPr>
          <a:xfrm>
            <a:off x="2036191" y="2498597"/>
            <a:ext cx="1751330" cy="666115"/>
          </a:xfrm>
          <a:prstGeom prst="rect">
            <a:avLst/>
          </a:prstGeom>
        </p:spPr>
        <p:txBody>
          <a:bodyPr vert="horz" wrap="square" lIns="0" tIns="88900" rIns="0" bIns="0" rtlCol="0">
            <a:spAutoFit/>
          </a:bodyPr>
          <a:lstStyle/>
          <a:p>
            <a:pPr marL="12700">
              <a:lnSpc>
                <a:spcPct val="100000"/>
              </a:lnSpc>
              <a:spcBef>
                <a:spcPts val="700"/>
              </a:spcBef>
            </a:pPr>
            <a:r>
              <a:rPr sz="900" dirty="0">
                <a:solidFill>
                  <a:srgbClr val="2B2A29"/>
                </a:solidFill>
                <a:latin typeface="Noto Serif CJK JP"/>
                <a:cs typeface="Noto Serif CJK JP"/>
              </a:rPr>
              <a:t>DDR4 ECC RDIMM/LRDIMM 内存</a:t>
            </a:r>
            <a:endParaRPr sz="900">
              <a:latin typeface="Noto Serif CJK JP"/>
              <a:cs typeface="Noto Serif CJK JP"/>
            </a:endParaRPr>
          </a:p>
          <a:p>
            <a:pPr marL="12700">
              <a:lnSpc>
                <a:spcPct val="100000"/>
              </a:lnSpc>
              <a:spcBef>
                <a:spcPts val="600"/>
              </a:spcBef>
            </a:pPr>
            <a:r>
              <a:rPr sz="900" dirty="0">
                <a:solidFill>
                  <a:srgbClr val="2B2A29"/>
                </a:solidFill>
                <a:latin typeface="Noto Serif CJK JP"/>
                <a:cs typeface="Noto Serif CJK JP"/>
              </a:rPr>
              <a:t>20 个</a:t>
            </a:r>
            <a:endParaRPr sz="900">
              <a:latin typeface="Noto Serif CJK JP"/>
              <a:cs typeface="Noto Serif CJK JP"/>
            </a:endParaRPr>
          </a:p>
          <a:p>
            <a:pPr marL="12700">
              <a:lnSpc>
                <a:spcPct val="100000"/>
              </a:lnSpc>
              <a:spcBef>
                <a:spcPts val="600"/>
              </a:spcBef>
            </a:pPr>
            <a:r>
              <a:rPr sz="900" dirty="0">
                <a:solidFill>
                  <a:srgbClr val="2B2A29"/>
                </a:solidFill>
                <a:latin typeface="Noto Serif CJK JP"/>
                <a:cs typeface="Noto Serif CJK JP"/>
              </a:rPr>
              <a:t>最大支持 640 GB( 单条 32GB) </a:t>
            </a:r>
            <a:endParaRPr sz="900">
              <a:latin typeface="Noto Serif CJK JP"/>
              <a:cs typeface="Noto Serif CJK JP"/>
            </a:endParaRPr>
          </a:p>
        </p:txBody>
      </p:sp>
      <p:sp>
        <p:nvSpPr>
          <p:cNvPr id="38" name="object 38"/>
          <p:cNvSpPr txBox="1"/>
          <p:nvPr/>
        </p:nvSpPr>
        <p:spPr>
          <a:xfrm>
            <a:off x="1076045" y="3241040"/>
            <a:ext cx="9597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1/0 接口</a:t>
            </a:r>
            <a:endParaRPr sz="900" dirty="0">
              <a:latin typeface="Noto Serif CJK JP"/>
              <a:cs typeface="Noto Serif CJK JP"/>
            </a:endParaRPr>
          </a:p>
        </p:txBody>
      </p:sp>
      <p:sp>
        <p:nvSpPr>
          <p:cNvPr id="39" name="object 39"/>
          <p:cNvSpPr txBox="1"/>
          <p:nvPr/>
        </p:nvSpPr>
        <p:spPr>
          <a:xfrm>
            <a:off x="1076045" y="3475101"/>
            <a:ext cx="499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接口</a:t>
            </a:r>
            <a:endParaRPr sz="900">
              <a:latin typeface="Noto Serif CJK JP"/>
              <a:cs typeface="Noto Serif CJK JP"/>
            </a:endParaRPr>
          </a:p>
        </p:txBody>
      </p:sp>
      <p:sp>
        <p:nvSpPr>
          <p:cNvPr id="40" name="object 40"/>
          <p:cNvSpPr txBox="1"/>
          <p:nvPr/>
        </p:nvSpPr>
        <p:spPr>
          <a:xfrm>
            <a:off x="2035810" y="3475101"/>
            <a:ext cx="23761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 个后置 USB 3</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0 接口，2 个内置 USB 3</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0 接口</a:t>
            </a:r>
            <a:endParaRPr sz="900" dirty="0">
              <a:latin typeface="Noto Serif CJK JP"/>
              <a:cs typeface="Noto Serif CJK JP"/>
            </a:endParaRPr>
          </a:p>
        </p:txBody>
      </p:sp>
      <p:sp>
        <p:nvSpPr>
          <p:cNvPr id="41" name="object 41"/>
          <p:cNvSpPr txBox="1"/>
          <p:nvPr/>
        </p:nvSpPr>
        <p:spPr>
          <a:xfrm>
            <a:off x="2035810" y="3676269"/>
            <a:ext cx="954405" cy="375920"/>
          </a:xfrm>
          <a:prstGeom prst="rect">
            <a:avLst/>
          </a:prstGeom>
        </p:spPr>
        <p:txBody>
          <a:bodyPr vert="horz" wrap="square" lIns="0" tIns="50800" rIns="0" bIns="0" rtlCol="0">
            <a:spAutoFit/>
          </a:bodyPr>
          <a:lstStyle/>
          <a:p>
            <a:pPr marL="12700">
              <a:lnSpc>
                <a:spcPct val="100000"/>
              </a:lnSpc>
              <a:spcBef>
                <a:spcPts val="400"/>
              </a:spcBef>
            </a:pPr>
            <a:r>
              <a:rPr sz="900" dirty="0">
                <a:solidFill>
                  <a:srgbClr val="2B2A29"/>
                </a:solidFill>
                <a:latin typeface="Noto Serif CJK JP"/>
                <a:cs typeface="Noto Serif CJK JP"/>
              </a:rPr>
              <a:t>1 个前置 VGA 接口</a:t>
            </a:r>
            <a:endParaRPr sz="900">
              <a:latin typeface="Noto Serif CJK JP"/>
              <a:cs typeface="Noto Serif CJK JP"/>
            </a:endParaRPr>
          </a:p>
          <a:p>
            <a:pPr marL="12700">
              <a:lnSpc>
                <a:spcPct val="100000"/>
              </a:lnSpc>
              <a:spcBef>
                <a:spcPts val="300"/>
              </a:spcBef>
            </a:pPr>
            <a:r>
              <a:rPr sz="900" dirty="0">
                <a:solidFill>
                  <a:srgbClr val="2B2A29"/>
                </a:solidFill>
                <a:latin typeface="Noto Serif CJK JP"/>
                <a:cs typeface="Noto Serif CJK JP"/>
              </a:rPr>
              <a:t>1 个后置 VGA 接口</a:t>
            </a:r>
            <a:endParaRPr sz="900">
              <a:latin typeface="Noto Serif CJK JP"/>
              <a:cs typeface="Noto Serif CJK JP"/>
            </a:endParaRPr>
          </a:p>
        </p:txBody>
      </p:sp>
      <p:sp>
        <p:nvSpPr>
          <p:cNvPr id="42" name="object 42"/>
          <p:cNvSpPr txBox="1"/>
          <p:nvPr/>
        </p:nvSpPr>
        <p:spPr>
          <a:xfrm>
            <a:off x="2035810" y="4128897"/>
            <a:ext cx="6750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 个后置串口</a:t>
            </a:r>
            <a:endParaRPr sz="900">
              <a:latin typeface="Noto Serif CJK JP"/>
              <a:cs typeface="Noto Serif CJK JP"/>
            </a:endParaRPr>
          </a:p>
        </p:txBody>
      </p:sp>
      <p:sp>
        <p:nvSpPr>
          <p:cNvPr id="43" name="object 43"/>
          <p:cNvSpPr txBox="1"/>
          <p:nvPr/>
        </p:nvSpPr>
        <p:spPr>
          <a:xfrm>
            <a:off x="2035810" y="4342257"/>
            <a:ext cx="16141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 个 ID 指示灯(蓝色)及其按键</a:t>
            </a:r>
            <a:endParaRPr sz="900">
              <a:latin typeface="Noto Serif CJK JP"/>
              <a:cs typeface="Noto Serif CJK JP"/>
            </a:endParaRPr>
          </a:p>
        </p:txBody>
      </p:sp>
      <p:sp>
        <p:nvSpPr>
          <p:cNvPr id="44" name="object 44"/>
          <p:cNvSpPr txBox="1"/>
          <p:nvPr/>
        </p:nvSpPr>
        <p:spPr>
          <a:xfrm>
            <a:off x="1076045" y="3802507"/>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显示接口</a:t>
            </a:r>
            <a:endParaRPr sz="900">
              <a:latin typeface="Noto Serif CJK JP"/>
              <a:cs typeface="Noto Serif CJK JP"/>
            </a:endParaRPr>
          </a:p>
        </p:txBody>
      </p:sp>
      <p:sp>
        <p:nvSpPr>
          <p:cNvPr id="45" name="object 45"/>
          <p:cNvSpPr txBox="1"/>
          <p:nvPr/>
        </p:nvSpPr>
        <p:spPr>
          <a:xfrm>
            <a:off x="1076045" y="4129532"/>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串行接口</a:t>
            </a:r>
            <a:endParaRPr sz="900">
              <a:latin typeface="Noto Serif CJK JP"/>
              <a:cs typeface="Noto Serif CJK JP"/>
            </a:endParaRPr>
          </a:p>
        </p:txBody>
      </p:sp>
      <p:sp>
        <p:nvSpPr>
          <p:cNvPr id="46" name="object 46"/>
          <p:cNvSpPr txBox="1"/>
          <p:nvPr/>
        </p:nvSpPr>
        <p:spPr>
          <a:xfrm>
            <a:off x="1076045" y="4342892"/>
            <a:ext cx="7296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ID 指示灯接口</a:t>
            </a:r>
            <a:endParaRPr sz="900">
              <a:latin typeface="Noto Serif CJK JP"/>
              <a:cs typeface="Noto Serif CJK JP"/>
            </a:endParaRPr>
          </a:p>
        </p:txBody>
      </p:sp>
      <p:sp>
        <p:nvSpPr>
          <p:cNvPr id="47" name="object 47"/>
          <p:cNvSpPr txBox="1"/>
          <p:nvPr/>
        </p:nvSpPr>
        <p:spPr>
          <a:xfrm>
            <a:off x="1076045" y="4579747"/>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显示控制器</a:t>
            </a:r>
            <a:endParaRPr sz="900">
              <a:latin typeface="Noto Serif CJK JP"/>
              <a:cs typeface="Noto Serif CJK JP"/>
            </a:endParaRPr>
          </a:p>
        </p:txBody>
      </p:sp>
      <p:sp>
        <p:nvSpPr>
          <p:cNvPr id="48" name="object 48"/>
          <p:cNvSpPr txBox="1"/>
          <p:nvPr/>
        </p:nvSpPr>
        <p:spPr>
          <a:xfrm>
            <a:off x="1076045" y="4813808"/>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控制器类型</a:t>
            </a:r>
            <a:endParaRPr sz="900">
              <a:latin typeface="Noto Serif CJK JP"/>
              <a:cs typeface="Noto Serif CJK JP"/>
            </a:endParaRPr>
          </a:p>
        </p:txBody>
      </p:sp>
      <p:sp>
        <p:nvSpPr>
          <p:cNvPr id="49" name="object 49"/>
          <p:cNvSpPr txBox="1"/>
          <p:nvPr/>
        </p:nvSpPr>
        <p:spPr>
          <a:xfrm>
            <a:off x="2036191" y="4813808"/>
            <a:ext cx="27101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Aspeed 2400 </a:t>
            </a:r>
            <a:r>
              <a:rPr sz="900" dirty="0" err="1">
                <a:solidFill>
                  <a:srgbClr val="2B2A29"/>
                </a:solidFill>
                <a:latin typeface="Noto Serif CJK JP"/>
                <a:cs typeface="Noto Serif CJK JP"/>
              </a:rPr>
              <a:t>芯片内集成，最大分辨率支持</a:t>
            </a:r>
            <a:r>
              <a:rPr sz="900" dirty="0">
                <a:solidFill>
                  <a:srgbClr val="2B2A29"/>
                </a:solidFill>
                <a:latin typeface="Noto Serif CJK JP"/>
                <a:cs typeface="Noto Serif CJK JP"/>
              </a:rPr>
              <a:t> 12</a:t>
            </a:r>
            <a:r>
              <a:rPr lang="en-US" sz="900" dirty="0">
                <a:solidFill>
                  <a:srgbClr val="2B2A29"/>
                </a:solidFill>
                <a:latin typeface="Noto Serif CJK JP"/>
                <a:cs typeface="Noto Serif CJK JP"/>
              </a:rPr>
              <a:t>80</a:t>
            </a:r>
            <a:r>
              <a:rPr sz="900" dirty="0">
                <a:solidFill>
                  <a:srgbClr val="2B2A29"/>
                </a:solidFill>
                <a:latin typeface="Noto Serif CJK JP"/>
                <a:cs typeface="Noto Serif CJK JP"/>
              </a:rPr>
              <a:t>*1024</a:t>
            </a:r>
            <a:endParaRPr sz="900" dirty="0">
              <a:latin typeface="Noto Serif CJK JP"/>
              <a:cs typeface="Noto Serif CJK JP"/>
            </a:endParaRPr>
          </a:p>
        </p:txBody>
      </p:sp>
      <p:sp>
        <p:nvSpPr>
          <p:cNvPr id="50" name="object 50"/>
          <p:cNvSpPr txBox="1"/>
          <p:nvPr/>
        </p:nvSpPr>
        <p:spPr>
          <a:xfrm>
            <a:off x="1076045" y="5047869"/>
            <a:ext cx="499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SAS 背板</a:t>
            </a:r>
            <a:endParaRPr sz="900">
              <a:latin typeface="Noto Serif CJK JP"/>
              <a:cs typeface="Noto Serif CJK JP"/>
            </a:endParaRPr>
          </a:p>
        </p:txBody>
      </p:sp>
      <p:sp>
        <p:nvSpPr>
          <p:cNvPr id="51" name="object 51"/>
          <p:cNvSpPr txBox="1"/>
          <p:nvPr/>
        </p:nvSpPr>
        <p:spPr>
          <a:xfrm>
            <a:off x="1076045" y="5281676"/>
            <a:ext cx="6400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SAS3 0 背板</a:t>
            </a:r>
            <a:endParaRPr sz="900">
              <a:latin typeface="Noto Serif CJK JP"/>
              <a:cs typeface="Noto Serif CJK JP"/>
            </a:endParaRPr>
          </a:p>
        </p:txBody>
      </p:sp>
      <p:sp>
        <p:nvSpPr>
          <p:cNvPr id="52" name="object 52"/>
          <p:cNvSpPr txBox="1"/>
          <p:nvPr/>
        </p:nvSpPr>
        <p:spPr>
          <a:xfrm>
            <a:off x="2035810" y="5281676"/>
            <a:ext cx="1642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支持热插拔 SAS/SATA/SSD 硬盘</a:t>
            </a:r>
            <a:endParaRPr sz="900">
              <a:latin typeface="Noto Serif CJK JP"/>
              <a:cs typeface="Noto Serif CJK JP"/>
            </a:endParaRPr>
          </a:p>
        </p:txBody>
      </p:sp>
      <p:sp>
        <p:nvSpPr>
          <p:cNvPr id="53" name="object 53"/>
          <p:cNvSpPr txBox="1"/>
          <p:nvPr/>
        </p:nvSpPr>
        <p:spPr>
          <a:xfrm>
            <a:off x="1076045" y="5515737"/>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网卡</a:t>
            </a:r>
            <a:endParaRPr sz="900">
              <a:latin typeface="Noto Serif CJK JP"/>
              <a:cs typeface="Noto Serif CJK JP"/>
            </a:endParaRPr>
          </a:p>
        </p:txBody>
      </p:sp>
      <p:sp>
        <p:nvSpPr>
          <p:cNvPr id="54" name="object 54"/>
          <p:cNvSpPr txBox="1"/>
          <p:nvPr/>
        </p:nvSpPr>
        <p:spPr>
          <a:xfrm>
            <a:off x="1076045" y="5749798"/>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网卡控制器</a:t>
            </a:r>
            <a:endParaRPr sz="900">
              <a:latin typeface="Noto Serif CJK JP"/>
              <a:cs typeface="Noto Serif CJK JP"/>
            </a:endParaRPr>
          </a:p>
        </p:txBody>
      </p:sp>
      <p:sp>
        <p:nvSpPr>
          <p:cNvPr id="55" name="object 55"/>
          <p:cNvSpPr txBox="1"/>
          <p:nvPr/>
        </p:nvSpPr>
        <p:spPr>
          <a:xfrm>
            <a:off x="2036191" y="5749798"/>
            <a:ext cx="36493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主板集成 1 个Intel I350 双千兆网卡，提供两个 1000M 自适应 RJ45 网口</a:t>
            </a:r>
            <a:endParaRPr sz="900">
              <a:latin typeface="Noto Serif CJK JP"/>
              <a:cs typeface="Noto Serif CJK JP"/>
            </a:endParaRPr>
          </a:p>
        </p:txBody>
      </p:sp>
      <p:sp>
        <p:nvSpPr>
          <p:cNvPr id="56" name="object 56"/>
          <p:cNvSpPr txBox="1"/>
          <p:nvPr/>
        </p:nvSpPr>
        <p:spPr>
          <a:xfrm>
            <a:off x="1076045" y="5983300"/>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管理芯片</a:t>
            </a:r>
            <a:endParaRPr sz="900">
              <a:latin typeface="Noto Serif CJK JP"/>
              <a:cs typeface="Noto Serif CJK JP"/>
            </a:endParaRPr>
          </a:p>
        </p:txBody>
      </p:sp>
      <p:sp>
        <p:nvSpPr>
          <p:cNvPr id="57" name="object 57"/>
          <p:cNvSpPr txBox="1"/>
          <p:nvPr/>
        </p:nvSpPr>
        <p:spPr>
          <a:xfrm>
            <a:off x="1076045" y="6217666"/>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管理芯片</a:t>
            </a:r>
            <a:endParaRPr sz="900">
              <a:latin typeface="Noto Serif CJK JP"/>
              <a:cs typeface="Noto Serif CJK JP"/>
            </a:endParaRPr>
          </a:p>
        </p:txBody>
      </p:sp>
      <p:sp>
        <p:nvSpPr>
          <p:cNvPr id="58" name="object 58"/>
          <p:cNvSpPr txBox="1"/>
          <p:nvPr/>
        </p:nvSpPr>
        <p:spPr>
          <a:xfrm>
            <a:off x="2036191" y="6138417"/>
            <a:ext cx="3400425" cy="1551305"/>
          </a:xfrm>
          <a:prstGeom prst="rect">
            <a:avLst/>
          </a:prstGeom>
        </p:spPr>
        <p:txBody>
          <a:bodyPr vert="horz" wrap="square" lIns="0" tIns="12700" rIns="0" bIns="0" rtlCol="0">
            <a:spAutoFit/>
          </a:bodyPr>
          <a:lstStyle/>
          <a:p>
            <a:pPr marL="12700" marR="5080">
              <a:lnSpc>
                <a:spcPct val="157800"/>
              </a:lnSpc>
              <a:spcBef>
                <a:spcPts val="100"/>
              </a:spcBef>
            </a:pPr>
            <a:r>
              <a:rPr sz="900" dirty="0">
                <a:solidFill>
                  <a:srgbClr val="2B2A29"/>
                </a:solidFill>
                <a:latin typeface="Noto Serif CJK JP"/>
                <a:cs typeface="Noto Serif CJK JP"/>
              </a:rPr>
              <a:t>集成 1 个独立的 1000Mbps 网络接口，专门用千 IPMI 的远程管理。主板板载 6 个PCI Express 3</a:t>
            </a:r>
            <a:r>
              <a:rPr lang="en-US" sz="900" dirty="0">
                <a:solidFill>
                  <a:srgbClr val="2B2A29"/>
                </a:solidFill>
                <a:latin typeface="Noto Serif CJK JP"/>
                <a:cs typeface="Noto Serif CJK JP"/>
              </a:rPr>
              <a:t>.0 </a:t>
            </a:r>
            <a:r>
              <a:rPr sz="900" dirty="0">
                <a:solidFill>
                  <a:srgbClr val="2B2A29"/>
                </a:solidFill>
                <a:latin typeface="Noto Serif CJK JP"/>
                <a:cs typeface="Noto Serif CJK JP"/>
              </a:rPr>
              <a:t>slots</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外接卡支持竖插，具体包括</a:t>
            </a:r>
            <a:endParaRPr sz="900" dirty="0">
              <a:latin typeface="Noto Serif CJK JP"/>
              <a:cs typeface="Noto Serif CJK JP"/>
            </a:endParaRPr>
          </a:p>
          <a:p>
            <a:pPr marL="12700">
              <a:lnSpc>
                <a:spcPct val="100000"/>
              </a:lnSpc>
              <a:spcBef>
                <a:spcPts val="320"/>
              </a:spcBef>
            </a:pPr>
            <a:r>
              <a:rPr sz="900" dirty="0">
                <a:solidFill>
                  <a:srgbClr val="2B2A29"/>
                </a:solidFill>
                <a:latin typeface="Noto Serif CJK JP"/>
                <a:cs typeface="Noto Serif CJK JP"/>
              </a:rPr>
              <a:t>PCIE0: CPU0, </a:t>
            </a:r>
            <a:r>
              <a:rPr lang="en-US" sz="900" dirty="0">
                <a:solidFill>
                  <a:srgbClr val="2B2A29"/>
                </a:solidFill>
                <a:latin typeface="Noto Serif CJK JP"/>
                <a:cs typeface="Noto Serif CJK JP"/>
              </a:rPr>
              <a:t>8x + 1x, </a:t>
            </a:r>
            <a:r>
              <a:rPr sz="900" dirty="0" err="1">
                <a:solidFill>
                  <a:srgbClr val="2B2A29"/>
                </a:solidFill>
                <a:latin typeface="Noto Serif CJK JP"/>
                <a:cs typeface="Noto Serif CJK JP"/>
              </a:rPr>
              <a:t>支持半高半长扩展卡，支持</a:t>
            </a:r>
            <a:r>
              <a:rPr sz="900" dirty="0">
                <a:solidFill>
                  <a:srgbClr val="2B2A29"/>
                </a:solidFill>
                <a:latin typeface="Noto Serif CJK JP"/>
                <a:cs typeface="Noto Serif CJK JP"/>
              </a:rPr>
              <a:t> NCSI</a:t>
            </a:r>
            <a:endParaRPr sz="900" dirty="0">
              <a:latin typeface="Noto Serif CJK JP"/>
              <a:cs typeface="Noto Serif CJK JP"/>
            </a:endParaRPr>
          </a:p>
          <a:p>
            <a:pPr marL="12700">
              <a:lnSpc>
                <a:spcPct val="100000"/>
              </a:lnSpc>
              <a:spcBef>
                <a:spcPts val="325"/>
              </a:spcBef>
            </a:pPr>
            <a:r>
              <a:rPr sz="900" dirty="0">
                <a:solidFill>
                  <a:srgbClr val="2B2A29"/>
                </a:solidFill>
                <a:latin typeface="Noto Serif CJK JP"/>
                <a:cs typeface="Noto Serif CJK JP"/>
              </a:rPr>
              <a:t>PCIE1: CPU1, </a:t>
            </a:r>
            <a:r>
              <a:rPr sz="900" dirty="0">
                <a:solidFill>
                  <a:srgbClr val="2B2A29"/>
                </a:solidFill>
                <a:latin typeface="Arial"/>
                <a:cs typeface="Arial"/>
              </a:rPr>
              <a:t>8</a:t>
            </a:r>
            <a:r>
              <a:rPr lang="en-US" sz="900" dirty="0">
                <a:solidFill>
                  <a:srgbClr val="2B2A29"/>
                </a:solidFill>
                <a:latin typeface="Noto Serif CJK JP"/>
                <a:cs typeface="Arial"/>
              </a:rPr>
              <a:t>x, </a:t>
            </a:r>
            <a:r>
              <a:rPr sz="900" dirty="0" err="1">
                <a:solidFill>
                  <a:srgbClr val="2B2A29"/>
                </a:solidFill>
                <a:latin typeface="Noto Serif CJK JP"/>
                <a:cs typeface="Noto Serif CJK JP"/>
              </a:rPr>
              <a:t>支持半高半长扩展卡</a:t>
            </a:r>
            <a:endParaRPr sz="900" dirty="0">
              <a:latin typeface="Noto Serif CJK JP"/>
              <a:cs typeface="Noto Serif CJK JP"/>
            </a:endParaRPr>
          </a:p>
          <a:p>
            <a:pPr marL="12700">
              <a:lnSpc>
                <a:spcPct val="100000"/>
              </a:lnSpc>
              <a:spcBef>
                <a:spcPts val="330"/>
              </a:spcBef>
            </a:pPr>
            <a:r>
              <a:rPr sz="900" dirty="0">
                <a:solidFill>
                  <a:srgbClr val="2B2A29"/>
                </a:solidFill>
                <a:latin typeface="Noto Serif CJK JP"/>
                <a:cs typeface="Noto Serif CJK JP"/>
              </a:rPr>
              <a:t>PCIE2: CPU1, 16</a:t>
            </a:r>
            <a:r>
              <a:rPr lang="en-US" sz="900" dirty="0">
                <a:solidFill>
                  <a:srgbClr val="2B2A29"/>
                </a:solidFill>
                <a:latin typeface="Noto Serif CJK JP"/>
                <a:cs typeface="Noto Serif CJK JP"/>
              </a:rPr>
              <a:t>x, </a:t>
            </a:r>
            <a:r>
              <a:rPr sz="900" dirty="0" err="1">
                <a:solidFill>
                  <a:srgbClr val="2B2A29"/>
                </a:solidFill>
                <a:latin typeface="Noto Serif CJK JP"/>
                <a:cs typeface="Noto Serif CJK JP"/>
              </a:rPr>
              <a:t>支持半高半长扩展卡</a:t>
            </a:r>
            <a:endParaRPr sz="900" dirty="0">
              <a:latin typeface="Noto Serif CJK JP"/>
              <a:cs typeface="Noto Serif CJK JP"/>
            </a:endParaRPr>
          </a:p>
          <a:p>
            <a:pPr marL="12700" marR="341630">
              <a:lnSpc>
                <a:spcPct val="130000"/>
              </a:lnSpc>
            </a:pPr>
            <a:r>
              <a:rPr sz="900" dirty="0">
                <a:solidFill>
                  <a:srgbClr val="2B2A29"/>
                </a:solidFill>
                <a:latin typeface="Noto Serif CJK JP"/>
                <a:cs typeface="Noto Serif CJK JP"/>
              </a:rPr>
              <a:t>PCIE3: CPU1, </a:t>
            </a:r>
            <a:r>
              <a:rPr lang="en-US" sz="900" dirty="0">
                <a:solidFill>
                  <a:srgbClr val="2B2A29"/>
                </a:solidFill>
                <a:latin typeface="Noto Serif CJK JP"/>
                <a:cs typeface="Noto Serif CJK JP"/>
              </a:rPr>
              <a:t>8x </a:t>
            </a:r>
            <a:r>
              <a:rPr sz="900" dirty="0">
                <a:solidFill>
                  <a:srgbClr val="2B2A29"/>
                </a:solidFill>
                <a:latin typeface="Noto Serif CJK JP"/>
                <a:cs typeface="Noto Serif CJK JP"/>
              </a:rPr>
              <a:t>(16</a:t>
            </a:r>
            <a:r>
              <a:rPr lang="en-US" sz="900" dirty="0">
                <a:solidFill>
                  <a:srgbClr val="2B2A29"/>
                </a:solidFill>
                <a:latin typeface="Noto Serif CJK JP"/>
                <a:cs typeface="Noto Serif CJK JP"/>
              </a:rPr>
              <a:t>x</a:t>
            </a:r>
            <a:r>
              <a:rPr sz="900" dirty="0">
                <a:solidFill>
                  <a:srgbClr val="2B2A29"/>
                </a:solidFill>
                <a:latin typeface="Noto Serif CJK JP"/>
                <a:cs typeface="Noto Serif CJK JP"/>
              </a:rPr>
              <a:t> slo</a:t>
            </a:r>
            <a:r>
              <a:rPr lang="en-US" sz="900" dirty="0">
                <a:solidFill>
                  <a:srgbClr val="2B2A29"/>
                </a:solidFill>
                <a:latin typeface="Noto Serif CJK JP"/>
                <a:cs typeface="Noto Serif CJK JP"/>
              </a:rPr>
              <a:t>t, 8</a:t>
            </a:r>
            <a:r>
              <a:rPr sz="900" dirty="0">
                <a:solidFill>
                  <a:srgbClr val="2B2A29"/>
                </a:solidFill>
                <a:latin typeface="Noto Serif CJK JP"/>
                <a:cs typeface="Noto Serif CJK JP"/>
              </a:rPr>
              <a:t> lanes)</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支持半高半长扩展卡</a:t>
            </a:r>
            <a:r>
              <a:rPr sz="900" dirty="0">
                <a:solidFill>
                  <a:srgbClr val="2B2A29"/>
                </a:solidFill>
                <a:latin typeface="Noto Serif CJK JP"/>
                <a:cs typeface="Noto Serif CJK JP"/>
              </a:rPr>
              <a:t> </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PCIE4: CPU0</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16</a:t>
            </a:r>
            <a:r>
              <a:rPr lang="en-US" sz="900" dirty="0">
                <a:solidFill>
                  <a:srgbClr val="2B2A29"/>
                </a:solidFill>
                <a:latin typeface="Noto Serif CJK JP"/>
                <a:cs typeface="Noto Serif CJK JP"/>
              </a:rPr>
              <a:t>x</a:t>
            </a:r>
            <a:r>
              <a:rPr sz="900" dirty="0">
                <a:solidFill>
                  <a:srgbClr val="2B2A29"/>
                </a:solidFill>
                <a:latin typeface="Noto Serif CJK JP"/>
                <a:cs typeface="Noto Serif CJK JP"/>
              </a:rPr>
              <a:t>, 支持半高 3/4 长扩展卡</a:t>
            </a:r>
            <a:endParaRPr sz="900" dirty="0">
              <a:latin typeface="Noto Serif CJK JP"/>
              <a:cs typeface="Noto Serif CJK JP"/>
            </a:endParaRPr>
          </a:p>
          <a:p>
            <a:pPr marL="12700">
              <a:lnSpc>
                <a:spcPct val="100000"/>
              </a:lnSpc>
              <a:spcBef>
                <a:spcPts val="500"/>
              </a:spcBef>
            </a:pPr>
            <a:r>
              <a:rPr sz="900" dirty="0">
                <a:solidFill>
                  <a:srgbClr val="2B2A29"/>
                </a:solidFill>
                <a:latin typeface="Noto Serif CJK JP"/>
                <a:cs typeface="Noto Serif CJK JP"/>
              </a:rPr>
              <a:t>PCIE5: CPU0</a:t>
            </a:r>
            <a:r>
              <a:rPr lang="en-US" sz="900" dirty="0">
                <a:solidFill>
                  <a:srgbClr val="2B2A29"/>
                </a:solidFill>
                <a:latin typeface="Noto Serif CJK JP"/>
                <a:cs typeface="Noto Serif CJK JP"/>
              </a:rPr>
              <a:t>, 8</a:t>
            </a:r>
            <a:r>
              <a:rPr sz="900" dirty="0">
                <a:solidFill>
                  <a:srgbClr val="2B2A29"/>
                </a:solidFill>
                <a:latin typeface="Noto Serif CJK JP"/>
                <a:cs typeface="Noto Serif CJK JP"/>
              </a:rPr>
              <a:t>X</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支持半高半长扩展卡</a:t>
            </a:r>
            <a:endParaRPr sz="900" dirty="0">
              <a:latin typeface="Noto Serif CJK JP"/>
              <a:cs typeface="Noto Serif CJK JP"/>
            </a:endParaRPr>
          </a:p>
        </p:txBody>
      </p:sp>
      <p:sp>
        <p:nvSpPr>
          <p:cNvPr id="59" name="object 59"/>
          <p:cNvSpPr txBox="1"/>
          <p:nvPr/>
        </p:nvSpPr>
        <p:spPr>
          <a:xfrm>
            <a:off x="1076045" y="6991858"/>
            <a:ext cx="673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PCI 扩展插槽</a:t>
            </a:r>
            <a:endParaRPr sz="900">
              <a:latin typeface="Noto Serif CJK JP"/>
              <a:cs typeface="Noto Serif CJK JP"/>
            </a:endParaRPr>
          </a:p>
        </p:txBody>
      </p:sp>
      <p:sp>
        <p:nvSpPr>
          <p:cNvPr id="60" name="object 60"/>
          <p:cNvSpPr txBox="1"/>
          <p:nvPr/>
        </p:nvSpPr>
        <p:spPr>
          <a:xfrm>
            <a:off x="1076045" y="7784338"/>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硬盘</a:t>
            </a:r>
            <a:endParaRPr sz="900">
              <a:latin typeface="Noto Serif CJK JP"/>
              <a:cs typeface="Noto Serif CJK JP"/>
            </a:endParaRPr>
          </a:p>
        </p:txBody>
      </p:sp>
      <p:sp>
        <p:nvSpPr>
          <p:cNvPr id="61" name="object 61"/>
          <p:cNvSpPr txBox="1"/>
          <p:nvPr/>
        </p:nvSpPr>
        <p:spPr>
          <a:xfrm>
            <a:off x="1076045" y="814283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硬盘类型</a:t>
            </a:r>
            <a:endParaRPr sz="900">
              <a:latin typeface="Noto Serif CJK JP"/>
              <a:cs typeface="Noto Serif CJK JP"/>
            </a:endParaRPr>
          </a:p>
        </p:txBody>
      </p:sp>
      <p:sp>
        <p:nvSpPr>
          <p:cNvPr id="62" name="object 62"/>
          <p:cNvSpPr txBox="1"/>
          <p:nvPr/>
        </p:nvSpPr>
        <p:spPr>
          <a:xfrm>
            <a:off x="2035810" y="7988910"/>
            <a:ext cx="4005579" cy="382270"/>
          </a:xfrm>
          <a:prstGeom prst="rect">
            <a:avLst/>
          </a:prstGeom>
        </p:spPr>
        <p:txBody>
          <a:bodyPr vert="horz" wrap="square" lIns="0" tIns="53975" rIns="0" bIns="0" rtlCol="0">
            <a:spAutoFit/>
          </a:bodyPr>
          <a:lstStyle/>
          <a:p>
            <a:pPr marL="12700">
              <a:lnSpc>
                <a:spcPct val="100000"/>
              </a:lnSpc>
              <a:spcBef>
                <a:spcPts val="425"/>
              </a:spcBef>
            </a:pPr>
            <a:r>
              <a:rPr sz="900" dirty="0">
                <a:solidFill>
                  <a:srgbClr val="2B2A29"/>
                </a:solidFill>
                <a:latin typeface="Noto Serif CJK JP"/>
                <a:cs typeface="Noto Serif CJK JP"/>
              </a:rPr>
              <a:t>前置2 5/3 5 英寸SAS 、SATA 、SSD 硬盘 最大可支持2 块后置SATA 、SSD 硬盘。</a:t>
            </a:r>
            <a:endParaRPr sz="900">
              <a:latin typeface="Noto Serif CJK JP"/>
              <a:cs typeface="Noto Serif CJK JP"/>
            </a:endParaRPr>
          </a:p>
          <a:p>
            <a:pPr marL="12700">
              <a:lnSpc>
                <a:spcPct val="100000"/>
              </a:lnSpc>
              <a:spcBef>
                <a:spcPts val="320"/>
              </a:spcBef>
            </a:pPr>
            <a:r>
              <a:rPr sz="900" dirty="0">
                <a:solidFill>
                  <a:srgbClr val="2B2A29"/>
                </a:solidFill>
                <a:latin typeface="Noto Serif CJK JP"/>
                <a:cs typeface="Noto Serif CJK JP"/>
              </a:rPr>
              <a:t>(以您购买的实际机型为准)</a:t>
            </a:r>
            <a:endParaRPr sz="900">
              <a:latin typeface="Noto Serif CJK JP"/>
              <a:cs typeface="Noto Serif CJK JP"/>
            </a:endParaRPr>
          </a:p>
        </p:txBody>
      </p:sp>
      <p:sp>
        <p:nvSpPr>
          <p:cNvPr id="64" name="object 64"/>
          <p:cNvSpPr txBox="1"/>
          <p:nvPr/>
        </p:nvSpPr>
        <p:spPr>
          <a:xfrm>
            <a:off x="2035810" y="1522345"/>
            <a:ext cx="36353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Intel 双路 E5-26xx V4( 或 Xeon E5-26xx V3) 系列 ( 最高支持两颗 145W)</a:t>
            </a:r>
            <a:endParaRPr sz="900" dirty="0">
              <a:latin typeface="Noto Serif CJK JP"/>
              <a:cs typeface="Noto Serif CJK J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18505" y="469772"/>
            <a:ext cx="93091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产品规格介绍</a:t>
            </a:r>
            <a:endParaRPr sz="1200">
              <a:latin typeface="Noto Serif CJK JP"/>
              <a:cs typeface="Noto Serif CJK JP"/>
            </a:endParaRPr>
          </a:p>
        </p:txBody>
      </p:sp>
      <p:sp>
        <p:nvSpPr>
          <p:cNvPr id="3" name="object 3"/>
          <p:cNvSpPr txBox="1"/>
          <p:nvPr/>
        </p:nvSpPr>
        <p:spPr>
          <a:xfrm>
            <a:off x="5857494" y="8816746"/>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a:t>
            </a:r>
            <a:endParaRPr sz="900">
              <a:latin typeface="Noto Serif CJK JP"/>
              <a:cs typeface="Noto Serif CJK JP"/>
            </a:endParaRPr>
          </a:p>
        </p:txBody>
      </p:sp>
      <p:pic>
        <p:nvPicPr>
          <p:cNvPr id="4" name="object 4"/>
          <p:cNvPicPr/>
          <p:nvPr/>
        </p:nvPicPr>
        <p:blipFill>
          <a:blip r:embed="rId2" cstate="print"/>
          <a:stretch>
            <a:fillRect/>
          </a:stretch>
        </p:blipFill>
        <p:spPr>
          <a:xfrm>
            <a:off x="1223772" y="5588508"/>
            <a:ext cx="4494276" cy="1207008"/>
          </a:xfrm>
          <a:prstGeom prst="rect">
            <a:avLst/>
          </a:prstGeom>
        </p:spPr>
      </p:pic>
      <p:sp>
        <p:nvSpPr>
          <p:cNvPr id="5" name="object 5"/>
          <p:cNvSpPr/>
          <p:nvPr/>
        </p:nvSpPr>
        <p:spPr>
          <a:xfrm>
            <a:off x="1053083" y="90373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115519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191414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16560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80873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0" name="object 10"/>
          <p:cNvSpPr/>
          <p:nvPr/>
        </p:nvSpPr>
        <p:spPr>
          <a:xfrm>
            <a:off x="1033271" y="3019933"/>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1" name="object 11"/>
          <p:cNvSpPr/>
          <p:nvPr/>
        </p:nvSpPr>
        <p:spPr>
          <a:xfrm>
            <a:off x="1076045" y="369570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2" name="object 12"/>
          <p:cNvSpPr/>
          <p:nvPr/>
        </p:nvSpPr>
        <p:spPr>
          <a:xfrm>
            <a:off x="1047813" y="3893820"/>
            <a:ext cx="4979035" cy="0"/>
          </a:xfrm>
          <a:custGeom>
            <a:avLst/>
            <a:gdLst/>
            <a:ahLst/>
            <a:cxnLst/>
            <a:rect l="l" t="t" r="r" b="b"/>
            <a:pathLst>
              <a:path w="4979035">
                <a:moveTo>
                  <a:pt x="0" y="0"/>
                </a:moveTo>
                <a:lnTo>
                  <a:pt x="959739" y="0"/>
                </a:lnTo>
                <a:lnTo>
                  <a:pt x="497890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4773168"/>
            <a:ext cx="4979035" cy="0"/>
          </a:xfrm>
          <a:custGeom>
            <a:avLst/>
            <a:gdLst/>
            <a:ahLst/>
            <a:cxnLst/>
            <a:rect l="l" t="t" r="r" b="b"/>
            <a:pathLst>
              <a:path w="4979035">
                <a:moveTo>
                  <a:pt x="0" y="0"/>
                </a:moveTo>
                <a:lnTo>
                  <a:pt x="959739" y="0"/>
                </a:lnTo>
                <a:lnTo>
                  <a:pt x="4978908" y="0"/>
                </a:lnTo>
              </a:path>
            </a:pathLst>
          </a:custGeom>
          <a:ln w="12700">
            <a:solidFill>
              <a:srgbClr val="2B6CAB"/>
            </a:solidFill>
          </a:ln>
        </p:spPr>
        <p:txBody>
          <a:bodyPr wrap="square" lIns="0" tIns="0" rIns="0" bIns="0" rtlCol="0"/>
          <a:lstStyle/>
          <a:p>
            <a:endParaRPr/>
          </a:p>
        </p:txBody>
      </p:sp>
      <p:sp>
        <p:nvSpPr>
          <p:cNvPr id="14" name="object 14"/>
          <p:cNvSpPr txBox="1"/>
          <p:nvPr/>
        </p:nvSpPr>
        <p:spPr>
          <a:xfrm>
            <a:off x="1076045" y="946531"/>
            <a:ext cx="815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外部存储驱动器</a:t>
            </a:r>
            <a:endParaRPr sz="900">
              <a:latin typeface="Noto Serif CJK JP"/>
              <a:cs typeface="Noto Serif CJK JP"/>
            </a:endParaRPr>
          </a:p>
        </p:txBody>
      </p:sp>
      <p:sp>
        <p:nvSpPr>
          <p:cNvPr id="15" name="object 15"/>
          <p:cNvSpPr txBox="1"/>
          <p:nvPr/>
        </p:nvSpPr>
        <p:spPr>
          <a:xfrm>
            <a:off x="1076045" y="1343914"/>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光驱</a:t>
            </a:r>
            <a:endParaRPr sz="900">
              <a:latin typeface="Noto Serif CJK JP"/>
              <a:cs typeface="Noto Serif CJK JP"/>
            </a:endParaRPr>
          </a:p>
        </p:txBody>
      </p:sp>
      <p:sp>
        <p:nvSpPr>
          <p:cNvPr id="16" name="object 16"/>
          <p:cNvSpPr txBox="1"/>
          <p:nvPr/>
        </p:nvSpPr>
        <p:spPr>
          <a:xfrm>
            <a:off x="2036191" y="1179068"/>
            <a:ext cx="3888104" cy="470534"/>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Slim SATA DVD 光驱</a:t>
            </a:r>
            <a:endParaRPr sz="900" dirty="0">
              <a:latin typeface="Noto Serif CJK JP"/>
              <a:cs typeface="Noto Serif CJK JP"/>
            </a:endParaRPr>
          </a:p>
          <a:p>
            <a:pPr marL="12700">
              <a:lnSpc>
                <a:spcPct val="100000"/>
              </a:lnSpc>
              <a:spcBef>
                <a:spcPts val="45"/>
              </a:spcBef>
            </a:pPr>
            <a:r>
              <a:rPr sz="900" dirty="0">
                <a:solidFill>
                  <a:srgbClr val="2B2A29"/>
                </a:solidFill>
                <a:latin typeface="Noto Serif CJK JP"/>
                <a:cs typeface="Noto Serif CJK JP"/>
              </a:rPr>
              <a:t>注  3.5</a:t>
            </a:r>
            <a:r>
              <a:rPr lang="en-US" sz="900" dirty="0">
                <a:solidFill>
                  <a:srgbClr val="2B2A29"/>
                </a:solidFill>
                <a:latin typeface="Noto Serif CJK JP"/>
                <a:cs typeface="Noto Serif CJK JP"/>
              </a:rPr>
              <a:t> x </a:t>
            </a:r>
            <a:r>
              <a:rPr sz="900" dirty="0">
                <a:solidFill>
                  <a:srgbClr val="2B2A29"/>
                </a:solidFill>
                <a:latin typeface="Noto Serif CJK JP"/>
                <a:cs typeface="Noto Serif CJK JP"/>
              </a:rPr>
              <a:t>12 配置、2.5</a:t>
            </a:r>
            <a:r>
              <a:rPr lang="en-US" sz="900" dirty="0">
                <a:solidFill>
                  <a:srgbClr val="2B2A29"/>
                </a:solidFill>
                <a:latin typeface="Noto Serif CJK JP"/>
                <a:cs typeface="Noto Serif CJK JP"/>
              </a:rPr>
              <a:t> x </a:t>
            </a:r>
            <a:r>
              <a:rPr sz="900" dirty="0">
                <a:solidFill>
                  <a:srgbClr val="2B2A29"/>
                </a:solidFill>
                <a:latin typeface="Noto Serif CJK JP"/>
                <a:cs typeface="Noto Serif CJK JP"/>
              </a:rPr>
              <a:t>25 配置、2.5</a:t>
            </a:r>
            <a:r>
              <a:rPr lang="en-US" sz="900" dirty="0">
                <a:solidFill>
                  <a:srgbClr val="2B2A29"/>
                </a:solidFill>
                <a:latin typeface="Noto Serif CJK JP"/>
                <a:cs typeface="Noto Serif CJK JP"/>
              </a:rPr>
              <a:t> x </a:t>
            </a:r>
            <a:r>
              <a:rPr sz="900" dirty="0">
                <a:solidFill>
                  <a:srgbClr val="2B2A29"/>
                </a:solidFill>
                <a:latin typeface="Noto Serif CJK JP"/>
                <a:cs typeface="Noto Serif CJK JP"/>
              </a:rPr>
              <a:t>24 配置笫三个硬盘模组时，无法支持</a:t>
            </a:r>
            <a:endParaRPr sz="900" dirty="0">
              <a:latin typeface="Noto Serif CJK JP"/>
              <a:cs typeface="Noto Serif CJK JP"/>
            </a:endParaRPr>
          </a:p>
          <a:p>
            <a:pPr marL="12700">
              <a:lnSpc>
                <a:spcPct val="100000"/>
              </a:lnSpc>
              <a:spcBef>
                <a:spcPts val="215"/>
              </a:spcBef>
            </a:pPr>
            <a:r>
              <a:rPr sz="900" dirty="0">
                <a:solidFill>
                  <a:srgbClr val="2B2A29"/>
                </a:solidFill>
                <a:latin typeface="Noto Serif CJK JP"/>
                <a:cs typeface="Noto Serif CJK JP"/>
              </a:rPr>
              <a:t>光驱，请选择 USB 光驱。</a:t>
            </a:r>
            <a:endParaRPr sz="900" dirty="0">
              <a:latin typeface="Noto Serif CJK JP"/>
              <a:cs typeface="Noto Serif CJK JP"/>
            </a:endParaRPr>
          </a:p>
        </p:txBody>
      </p:sp>
      <p:sp>
        <p:nvSpPr>
          <p:cNvPr id="17" name="object 17"/>
          <p:cNvSpPr txBox="1"/>
          <p:nvPr/>
        </p:nvSpPr>
        <p:spPr>
          <a:xfrm>
            <a:off x="2036191" y="1721611"/>
            <a:ext cx="7467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可选驱动 U 盘</a:t>
            </a:r>
            <a:endParaRPr sz="900">
              <a:latin typeface="Noto Serif CJK JP"/>
              <a:cs typeface="Noto Serif CJK JP"/>
            </a:endParaRPr>
          </a:p>
        </p:txBody>
      </p:sp>
      <p:sp>
        <p:nvSpPr>
          <p:cNvPr id="18" name="object 18"/>
          <p:cNvSpPr txBox="1"/>
          <p:nvPr/>
        </p:nvSpPr>
        <p:spPr>
          <a:xfrm>
            <a:off x="1076045" y="1723390"/>
            <a:ext cx="51815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驱动 U 盘</a:t>
            </a:r>
            <a:endParaRPr sz="900">
              <a:latin typeface="Noto Serif CJK JP"/>
              <a:cs typeface="Noto Serif CJK JP"/>
            </a:endParaRPr>
          </a:p>
        </p:txBody>
      </p:sp>
      <p:sp>
        <p:nvSpPr>
          <p:cNvPr id="19" name="object 19"/>
          <p:cNvSpPr txBox="1"/>
          <p:nvPr/>
        </p:nvSpPr>
        <p:spPr>
          <a:xfrm>
            <a:off x="1076045" y="1956892"/>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电源</a:t>
            </a:r>
            <a:endParaRPr sz="900">
              <a:latin typeface="Noto Serif CJK JP"/>
              <a:cs typeface="Noto Serif CJK JP"/>
            </a:endParaRPr>
          </a:p>
        </p:txBody>
      </p:sp>
      <p:sp>
        <p:nvSpPr>
          <p:cNvPr id="20" name="object 20"/>
          <p:cNvSpPr txBox="1"/>
          <p:nvPr/>
        </p:nvSpPr>
        <p:spPr>
          <a:xfrm>
            <a:off x="1076045" y="2296414"/>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规格</a:t>
            </a:r>
            <a:endParaRPr sz="900">
              <a:latin typeface="Noto Serif CJK JP"/>
              <a:cs typeface="Noto Serif CJK JP"/>
            </a:endParaRPr>
          </a:p>
        </p:txBody>
      </p:sp>
      <p:sp>
        <p:nvSpPr>
          <p:cNvPr id="21" name="object 21"/>
          <p:cNvSpPr txBox="1"/>
          <p:nvPr/>
        </p:nvSpPr>
        <p:spPr>
          <a:xfrm>
            <a:off x="2036191" y="2142489"/>
            <a:ext cx="3898900" cy="382270"/>
          </a:xfrm>
          <a:prstGeom prst="rect">
            <a:avLst/>
          </a:prstGeom>
        </p:spPr>
        <p:txBody>
          <a:bodyPr vert="horz" wrap="square" lIns="0" tIns="53975" rIns="0" bIns="0" rtlCol="0">
            <a:spAutoFit/>
          </a:bodyPr>
          <a:lstStyle/>
          <a:p>
            <a:pPr marL="12700">
              <a:lnSpc>
                <a:spcPct val="100000"/>
              </a:lnSpc>
              <a:spcBef>
                <a:spcPts val="425"/>
              </a:spcBef>
            </a:pPr>
            <a:r>
              <a:rPr sz="900" dirty="0">
                <a:solidFill>
                  <a:srgbClr val="2B2A29"/>
                </a:solidFill>
                <a:latin typeface="Noto Serif CJK JP"/>
                <a:cs typeface="Noto Serif CJK JP"/>
              </a:rPr>
              <a:t>单</a:t>
            </a:r>
            <a:r>
              <a:rPr lang="en-US" sz="900" dirty="0">
                <a:solidFill>
                  <a:srgbClr val="2B2A29"/>
                </a:solidFill>
                <a:latin typeface="Noto Serif CJK JP"/>
                <a:cs typeface="Noto Serif CJK JP"/>
              </a:rPr>
              <a:t> / </a:t>
            </a:r>
            <a:r>
              <a:rPr sz="900" dirty="0" err="1">
                <a:solidFill>
                  <a:srgbClr val="2B2A29"/>
                </a:solidFill>
                <a:latin typeface="Noto Serif CJK JP"/>
                <a:cs typeface="Noto Serif CJK JP"/>
              </a:rPr>
              <a:t>双电</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550W</a:t>
            </a:r>
            <a:r>
              <a:rPr lang="en-US" sz="900" dirty="0">
                <a:solidFill>
                  <a:srgbClr val="2B2A29"/>
                </a:solidFill>
                <a:latin typeface="Noto Serif CJK JP"/>
                <a:cs typeface="Noto Serif CJK JP"/>
              </a:rPr>
              <a:t> / </a:t>
            </a:r>
            <a:r>
              <a:rPr sz="900" dirty="0">
                <a:solidFill>
                  <a:srgbClr val="2B2A29"/>
                </a:solidFill>
                <a:latin typeface="Noto Serif CJK JP"/>
                <a:cs typeface="Noto Serif CJK JP"/>
              </a:rPr>
              <a:t>800W </a:t>
            </a:r>
            <a:r>
              <a:rPr sz="900" dirty="0" err="1">
                <a:solidFill>
                  <a:srgbClr val="2B2A29"/>
                </a:solidFill>
                <a:latin typeface="Noto Serif CJK JP"/>
                <a:cs typeface="Noto Serif CJK JP"/>
              </a:rPr>
              <a:t>及其以上输出功率</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 1</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1 </a:t>
            </a:r>
            <a:r>
              <a:rPr sz="900" dirty="0" err="1">
                <a:solidFill>
                  <a:srgbClr val="2B2A29"/>
                </a:solidFill>
                <a:latin typeface="Noto Serif CJK JP"/>
                <a:cs typeface="Noto Serif CJK JP"/>
              </a:rPr>
              <a:t>冗余</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 2 个电源模块 支 持</a:t>
            </a:r>
            <a:endParaRPr sz="900" dirty="0">
              <a:latin typeface="Noto Serif CJK JP"/>
              <a:cs typeface="Noto Serif CJK JP"/>
            </a:endParaRPr>
          </a:p>
          <a:p>
            <a:pPr marL="12700">
              <a:lnSpc>
                <a:spcPct val="100000"/>
              </a:lnSpc>
              <a:spcBef>
                <a:spcPts val="320"/>
              </a:spcBef>
            </a:pPr>
            <a:r>
              <a:rPr sz="900" dirty="0">
                <a:solidFill>
                  <a:srgbClr val="2B2A29"/>
                </a:solidFill>
                <a:latin typeface="Noto Serif CJK JP"/>
                <a:cs typeface="Noto Serif CJK JP"/>
              </a:rPr>
              <a:t>PMBus 电源，实现 Node Manager 3.0 功能</a:t>
            </a:r>
            <a:endParaRPr sz="900" dirty="0">
              <a:latin typeface="Noto Serif CJK JP"/>
              <a:cs typeface="Noto Serif CJK JP"/>
            </a:endParaRPr>
          </a:p>
        </p:txBody>
      </p:sp>
      <p:sp>
        <p:nvSpPr>
          <p:cNvPr id="22" name="object 22"/>
          <p:cNvSpPr txBox="1"/>
          <p:nvPr/>
        </p:nvSpPr>
        <p:spPr>
          <a:xfrm>
            <a:off x="2036191" y="2613406"/>
            <a:ext cx="20770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请以主机铭牌标签上的电源输入值为准。</a:t>
            </a:r>
            <a:endParaRPr sz="900">
              <a:latin typeface="Noto Serif CJK JP"/>
              <a:cs typeface="Noto Serif CJK JP"/>
            </a:endParaRPr>
          </a:p>
        </p:txBody>
      </p:sp>
      <p:sp>
        <p:nvSpPr>
          <p:cNvPr id="23" name="object 23"/>
          <p:cNvSpPr txBox="1"/>
          <p:nvPr/>
        </p:nvSpPr>
        <p:spPr>
          <a:xfrm>
            <a:off x="1076045" y="2617470"/>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电源输入</a:t>
            </a:r>
            <a:endParaRPr sz="900">
              <a:latin typeface="Noto Serif CJK JP"/>
              <a:cs typeface="Noto Serif CJK JP"/>
            </a:endParaRPr>
          </a:p>
        </p:txBody>
      </p:sp>
      <p:sp>
        <p:nvSpPr>
          <p:cNvPr id="24" name="object 24"/>
          <p:cNvSpPr txBox="1"/>
          <p:nvPr/>
        </p:nvSpPr>
        <p:spPr>
          <a:xfrm>
            <a:off x="1076045" y="2851531"/>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物理规格</a:t>
            </a:r>
            <a:endParaRPr sz="900">
              <a:latin typeface="Noto Serif CJK JP"/>
              <a:cs typeface="Noto Serif CJK JP"/>
            </a:endParaRPr>
          </a:p>
        </p:txBody>
      </p:sp>
      <p:sp>
        <p:nvSpPr>
          <p:cNvPr id="25" name="object 25"/>
          <p:cNvSpPr txBox="1"/>
          <p:nvPr/>
        </p:nvSpPr>
        <p:spPr>
          <a:xfrm>
            <a:off x="1076045" y="3050350"/>
            <a:ext cx="702310" cy="407099"/>
          </a:xfrm>
          <a:prstGeom prst="rect">
            <a:avLst/>
          </a:prstGeom>
        </p:spPr>
        <p:txBody>
          <a:bodyPr vert="horz" wrap="square" lIns="0" tIns="12700" rIns="0" bIns="0" rtlCol="0">
            <a:spAutoFit/>
          </a:bodyPr>
          <a:lstStyle/>
          <a:p>
            <a:pPr marL="12700" marR="5080">
              <a:lnSpc>
                <a:spcPct val="151100"/>
              </a:lnSpc>
              <a:spcBef>
                <a:spcPts val="100"/>
              </a:spcBef>
            </a:pPr>
            <a:r>
              <a:rPr sz="900" dirty="0">
                <a:solidFill>
                  <a:srgbClr val="2B2A29"/>
                </a:solidFill>
                <a:latin typeface="Noto Serif CJK JP"/>
                <a:cs typeface="Noto Serif CJK JP"/>
              </a:rPr>
              <a:t>包装箱外尺寸主机尺寸</a:t>
            </a:r>
            <a:endParaRPr sz="900" dirty="0">
              <a:latin typeface="Noto Serif CJK JP"/>
              <a:cs typeface="Noto Serif CJK JP"/>
            </a:endParaRPr>
          </a:p>
        </p:txBody>
      </p:sp>
      <p:sp>
        <p:nvSpPr>
          <p:cNvPr id="26" name="object 26"/>
          <p:cNvSpPr txBox="1"/>
          <p:nvPr/>
        </p:nvSpPr>
        <p:spPr>
          <a:xfrm>
            <a:off x="1076045" y="3504057"/>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产品重董</a:t>
            </a:r>
            <a:endParaRPr sz="900">
              <a:latin typeface="Noto Serif CJK JP"/>
              <a:cs typeface="Noto Serif CJK JP"/>
            </a:endParaRPr>
          </a:p>
        </p:txBody>
      </p:sp>
      <p:sp>
        <p:nvSpPr>
          <p:cNvPr id="27" name="object 27"/>
          <p:cNvSpPr txBox="1"/>
          <p:nvPr/>
        </p:nvSpPr>
        <p:spPr>
          <a:xfrm>
            <a:off x="2036191" y="3006089"/>
            <a:ext cx="3742690" cy="665480"/>
          </a:xfrm>
          <a:prstGeom prst="rect">
            <a:avLst/>
          </a:prstGeom>
        </p:spPr>
        <p:txBody>
          <a:bodyPr vert="horz" wrap="square" lIns="0" tIns="88900" rIns="0" bIns="0" rtlCol="0">
            <a:spAutoFit/>
          </a:bodyPr>
          <a:lstStyle/>
          <a:p>
            <a:pPr marL="12700">
              <a:lnSpc>
                <a:spcPct val="100000"/>
              </a:lnSpc>
              <a:spcBef>
                <a:spcPts val="700"/>
              </a:spcBef>
              <a:tabLst>
                <a:tab pos="1936114" algn="l"/>
              </a:tabLst>
            </a:pPr>
            <a:r>
              <a:rPr sz="900" dirty="0">
                <a:solidFill>
                  <a:srgbClr val="2B2A29"/>
                </a:solidFill>
                <a:latin typeface="Noto Serif CJK JP"/>
                <a:cs typeface="Noto Serif CJK JP"/>
              </a:rPr>
              <a:t>651 宽 X 307 高 X 971 深（ 单 位</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mm) </a:t>
            </a:r>
            <a:endParaRPr sz="900" dirty="0">
              <a:latin typeface="Noto Serif CJK JP"/>
              <a:cs typeface="Noto Serif CJK JP"/>
            </a:endParaRPr>
          </a:p>
          <a:p>
            <a:pPr marL="12700">
              <a:lnSpc>
                <a:spcPct val="100000"/>
              </a:lnSpc>
              <a:spcBef>
                <a:spcPts val="600"/>
              </a:spcBef>
              <a:tabLst>
                <a:tab pos="1873250" algn="l"/>
              </a:tabLst>
            </a:pPr>
            <a:r>
              <a:rPr sz="900" dirty="0">
                <a:solidFill>
                  <a:srgbClr val="2B2A29"/>
                </a:solidFill>
                <a:latin typeface="Noto Serif CJK JP"/>
                <a:cs typeface="Noto Serif CJK JP"/>
              </a:rPr>
              <a:t>447 宽X 87 高X 720 深 （ 单 位</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mm) </a:t>
            </a:r>
            <a:endParaRPr sz="900" dirty="0">
              <a:latin typeface="Noto Serif CJK JP"/>
              <a:cs typeface="Noto Serif CJK JP"/>
            </a:endParaRPr>
          </a:p>
          <a:p>
            <a:pPr marL="12700">
              <a:lnSpc>
                <a:spcPct val="100000"/>
              </a:lnSpc>
              <a:spcBef>
                <a:spcPts val="600"/>
              </a:spcBef>
            </a:pPr>
            <a:r>
              <a:rPr sz="900" dirty="0">
                <a:solidFill>
                  <a:srgbClr val="2B2A29"/>
                </a:solidFill>
                <a:latin typeface="Noto Serif CJK JP"/>
                <a:cs typeface="Noto Serif CJK JP"/>
              </a:rPr>
              <a:t>毛重 35.2kg(12 盘位满配)。（毛重包括 主机＋ 包装箱 ＋ 导轨 ＋ 配件盒)</a:t>
            </a:r>
            <a:endParaRPr sz="900" dirty="0">
              <a:latin typeface="Noto Serif CJK JP"/>
              <a:cs typeface="Noto Serif CJK JP"/>
            </a:endParaRPr>
          </a:p>
        </p:txBody>
      </p:sp>
      <p:sp>
        <p:nvSpPr>
          <p:cNvPr id="28" name="object 28"/>
          <p:cNvSpPr txBox="1"/>
          <p:nvPr/>
        </p:nvSpPr>
        <p:spPr>
          <a:xfrm>
            <a:off x="1076045" y="3730244"/>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环境参数</a:t>
            </a:r>
            <a:endParaRPr sz="900" dirty="0">
              <a:latin typeface="Noto Serif CJK JP"/>
              <a:cs typeface="Noto Serif CJK JP"/>
            </a:endParaRPr>
          </a:p>
        </p:txBody>
      </p:sp>
      <p:sp>
        <p:nvSpPr>
          <p:cNvPr id="29" name="object 29"/>
          <p:cNvSpPr txBox="1"/>
          <p:nvPr/>
        </p:nvSpPr>
        <p:spPr>
          <a:xfrm>
            <a:off x="1076045" y="3914521"/>
            <a:ext cx="775361" cy="618696"/>
          </a:xfrm>
          <a:prstGeom prst="rect">
            <a:avLst/>
          </a:prstGeom>
        </p:spPr>
        <p:txBody>
          <a:bodyPr vert="horz" wrap="square" lIns="0" tIns="11430" rIns="0" bIns="0" rtlCol="0">
            <a:spAutoFit/>
          </a:bodyPr>
          <a:lstStyle/>
          <a:p>
            <a:pPr marL="12700" marR="5080" algn="just">
              <a:lnSpc>
                <a:spcPct val="151700"/>
              </a:lnSpc>
              <a:spcBef>
                <a:spcPts val="90"/>
              </a:spcBef>
            </a:pPr>
            <a:r>
              <a:rPr sz="900" dirty="0">
                <a:solidFill>
                  <a:srgbClr val="2B2A29"/>
                </a:solidFill>
                <a:latin typeface="Noto Serif CJK JP"/>
                <a:cs typeface="Noto Serif CJK JP"/>
              </a:rPr>
              <a:t>工作环境温度贮存运输温度工作湿度</a:t>
            </a:r>
            <a:endParaRPr sz="900" dirty="0">
              <a:latin typeface="Noto Serif CJK JP"/>
              <a:cs typeface="Noto Serif CJK JP"/>
            </a:endParaRPr>
          </a:p>
        </p:txBody>
      </p:sp>
      <p:sp>
        <p:nvSpPr>
          <p:cNvPr id="30" name="object 30"/>
          <p:cNvSpPr txBox="1"/>
          <p:nvPr/>
        </p:nvSpPr>
        <p:spPr>
          <a:xfrm>
            <a:off x="1076045" y="4591558"/>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贮存运输湿度</a:t>
            </a:r>
            <a:endParaRPr sz="900">
              <a:latin typeface="Noto Serif CJK JP"/>
              <a:cs typeface="Noto Serif CJK JP"/>
            </a:endParaRPr>
          </a:p>
        </p:txBody>
      </p:sp>
      <p:sp>
        <p:nvSpPr>
          <p:cNvPr id="31" name="object 31"/>
          <p:cNvSpPr txBox="1"/>
          <p:nvPr/>
        </p:nvSpPr>
        <p:spPr>
          <a:xfrm>
            <a:off x="2036191" y="3931677"/>
            <a:ext cx="6019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10</a:t>
            </a:r>
            <a:r>
              <a:rPr lang="en-US" sz="900" dirty="0">
                <a:solidFill>
                  <a:srgbClr val="2B2A29"/>
                </a:solidFill>
                <a:latin typeface="Noto Serif CJK JP"/>
                <a:cs typeface="Noto Serif CJK JP"/>
              </a:rPr>
              <a:t>°C</a:t>
            </a:r>
            <a:r>
              <a:rPr sz="900" dirty="0">
                <a:solidFill>
                  <a:srgbClr val="2B2A29"/>
                </a:solidFill>
                <a:latin typeface="Noto Serif CJK JP"/>
                <a:cs typeface="Noto Serif CJK JP"/>
              </a:rPr>
              <a:t> </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 35</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C </a:t>
            </a:r>
            <a:endParaRPr sz="900" dirty="0">
              <a:latin typeface="Noto Serif CJK JP"/>
              <a:cs typeface="Noto Serif CJK JP"/>
            </a:endParaRPr>
          </a:p>
        </p:txBody>
      </p:sp>
      <p:sp>
        <p:nvSpPr>
          <p:cNvPr id="32" name="object 32"/>
          <p:cNvSpPr txBox="1"/>
          <p:nvPr/>
        </p:nvSpPr>
        <p:spPr>
          <a:xfrm>
            <a:off x="2049526" y="4202247"/>
            <a:ext cx="647700" cy="117020"/>
          </a:xfrm>
          <a:prstGeom prst="rect">
            <a:avLst/>
          </a:prstGeom>
        </p:spPr>
        <p:txBody>
          <a:bodyPr vert="horz" wrap="square" lIns="0" tIns="0" rIns="0" bIns="0" rtlCol="0">
            <a:spAutoFit/>
          </a:bodyPr>
          <a:lstStyle/>
          <a:p>
            <a:pPr>
              <a:lnSpc>
                <a:spcPts val="900"/>
              </a:lnSpc>
            </a:pPr>
            <a:r>
              <a:rPr sz="900" dirty="0">
                <a:solidFill>
                  <a:srgbClr val="2B2A29"/>
                </a:solidFill>
                <a:latin typeface="Noto Serif CJK JP"/>
                <a:cs typeface="Noto Serif CJK JP"/>
              </a:rPr>
              <a:t>-40</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C -</a:t>
            </a:r>
            <a:r>
              <a:rPr lang="en-US" sz="900" dirty="0">
                <a:solidFill>
                  <a:srgbClr val="2B2A29"/>
                </a:solidFill>
                <a:latin typeface="Noto Serif CJK JP"/>
                <a:cs typeface="Noto Serif CJK JP"/>
              </a:rPr>
              <a:t>60°</a:t>
            </a:r>
            <a:r>
              <a:rPr sz="900" dirty="0">
                <a:solidFill>
                  <a:srgbClr val="2B2A29"/>
                </a:solidFill>
                <a:latin typeface="Noto Serif CJK JP"/>
                <a:cs typeface="Noto Serif CJK JP"/>
              </a:rPr>
              <a:t>C </a:t>
            </a:r>
            <a:endParaRPr sz="900" dirty="0">
              <a:latin typeface="Noto Serif CJK JP"/>
              <a:cs typeface="Noto Serif CJK JP"/>
            </a:endParaRPr>
          </a:p>
        </p:txBody>
      </p:sp>
      <p:sp>
        <p:nvSpPr>
          <p:cNvPr id="33" name="object 33"/>
          <p:cNvSpPr txBox="1"/>
          <p:nvPr/>
        </p:nvSpPr>
        <p:spPr>
          <a:xfrm>
            <a:off x="2049526" y="4411035"/>
            <a:ext cx="1019810" cy="114300"/>
          </a:xfrm>
          <a:prstGeom prst="rect">
            <a:avLst/>
          </a:prstGeom>
        </p:spPr>
        <p:txBody>
          <a:bodyPr vert="horz" wrap="square" lIns="0" tIns="0" rIns="0" bIns="0" rtlCol="0">
            <a:spAutoFit/>
          </a:bodyPr>
          <a:lstStyle/>
          <a:p>
            <a:pPr>
              <a:lnSpc>
                <a:spcPts val="900"/>
              </a:lnSpc>
            </a:pPr>
            <a:r>
              <a:rPr sz="900" dirty="0">
                <a:solidFill>
                  <a:srgbClr val="2B2A29"/>
                </a:solidFill>
                <a:latin typeface="Noto Serif CJK JP"/>
                <a:cs typeface="Noto Serif CJK JP"/>
              </a:rPr>
              <a:t>35% -80%相对湿度</a:t>
            </a:r>
            <a:endParaRPr sz="900" dirty="0">
              <a:latin typeface="Noto Serif CJK JP"/>
              <a:cs typeface="Noto Serif CJK JP"/>
            </a:endParaRPr>
          </a:p>
        </p:txBody>
      </p:sp>
      <p:sp>
        <p:nvSpPr>
          <p:cNvPr id="34" name="object 34"/>
          <p:cNvSpPr txBox="1"/>
          <p:nvPr/>
        </p:nvSpPr>
        <p:spPr>
          <a:xfrm>
            <a:off x="2021648" y="4592645"/>
            <a:ext cx="15011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20% -93%</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40</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C</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相对湿度</a:t>
            </a:r>
            <a:endParaRPr sz="900" dirty="0">
              <a:latin typeface="Noto Serif CJK JP"/>
              <a:cs typeface="Noto Serif CJK JP"/>
            </a:endParaRPr>
          </a:p>
        </p:txBody>
      </p:sp>
      <p:sp>
        <p:nvSpPr>
          <p:cNvPr id="35" name="object 35"/>
          <p:cNvSpPr txBox="1"/>
          <p:nvPr/>
        </p:nvSpPr>
        <p:spPr>
          <a:xfrm>
            <a:off x="607872" y="5005986"/>
            <a:ext cx="1491615" cy="594995"/>
          </a:xfrm>
          <a:prstGeom prst="rect">
            <a:avLst/>
          </a:prstGeom>
        </p:spPr>
        <p:txBody>
          <a:bodyPr vert="horz" wrap="square" lIns="0" tIns="93980" rIns="0" bIns="0" rtlCol="0">
            <a:spAutoFit/>
          </a:bodyPr>
          <a:lstStyle/>
          <a:p>
            <a:pPr marL="344805" indent="-332105">
              <a:lnSpc>
                <a:spcPct val="100000"/>
              </a:lnSpc>
              <a:spcBef>
                <a:spcPts val="740"/>
              </a:spcBef>
              <a:buAutoNum type="arabicPeriod" startAt="3"/>
              <a:tabLst>
                <a:tab pos="344805" algn="l"/>
              </a:tabLst>
            </a:pPr>
            <a:r>
              <a:rPr sz="1600" dirty="0">
                <a:solidFill>
                  <a:srgbClr val="2B6CAB"/>
                </a:solidFill>
                <a:latin typeface="Noto Serif CJK JP"/>
                <a:cs typeface="Noto Serif CJK JP"/>
              </a:rPr>
              <a:t>前面板</a:t>
            </a:r>
            <a:endParaRPr sz="1600">
              <a:latin typeface="Noto Serif CJK JP"/>
              <a:cs typeface="Noto Serif CJK JP"/>
            </a:endParaRPr>
          </a:p>
          <a:p>
            <a:pPr marL="614680" lvl="1" indent="-422275">
              <a:lnSpc>
                <a:spcPct val="100000"/>
              </a:lnSpc>
              <a:spcBef>
                <a:spcPts val="484"/>
              </a:spcBef>
              <a:buAutoNum type="arabicPeriod"/>
              <a:tabLst>
                <a:tab pos="614680" algn="l"/>
              </a:tabLst>
            </a:pPr>
            <a:r>
              <a:rPr sz="1200" dirty="0">
                <a:solidFill>
                  <a:srgbClr val="2B6CAB"/>
                </a:solidFill>
                <a:latin typeface="Noto Serif CJK JP"/>
                <a:cs typeface="Noto Serif CJK JP"/>
              </a:rPr>
              <a:t>2.5X24 盘位</a:t>
            </a:r>
            <a:endParaRPr sz="1200">
              <a:latin typeface="Noto Serif CJK JP"/>
              <a:cs typeface="Noto Serif CJK JP"/>
            </a:endParaRPr>
          </a:p>
        </p:txBody>
      </p:sp>
      <p:sp>
        <p:nvSpPr>
          <p:cNvPr id="36" name="object 36"/>
          <p:cNvSpPr/>
          <p:nvPr/>
        </p:nvSpPr>
        <p:spPr>
          <a:xfrm>
            <a:off x="1053083" y="7271004"/>
            <a:ext cx="4803775" cy="0"/>
          </a:xfrm>
          <a:custGeom>
            <a:avLst/>
            <a:gdLst/>
            <a:ahLst/>
            <a:cxnLst/>
            <a:rect l="l" t="t" r="r" b="b"/>
            <a:pathLst>
              <a:path w="4803775">
                <a:moveTo>
                  <a:pt x="0" y="0"/>
                </a:moveTo>
                <a:lnTo>
                  <a:pt x="4803520" y="0"/>
                </a:lnTo>
              </a:path>
            </a:pathLst>
          </a:custGeom>
          <a:ln w="6350">
            <a:solidFill>
              <a:srgbClr val="2B6CAB"/>
            </a:solidFill>
          </a:ln>
        </p:spPr>
        <p:txBody>
          <a:bodyPr wrap="square" lIns="0" tIns="0" rIns="0" bIns="0" rtlCol="0"/>
          <a:lstStyle/>
          <a:p>
            <a:endParaRPr/>
          </a:p>
        </p:txBody>
      </p:sp>
      <p:sp>
        <p:nvSpPr>
          <p:cNvPr id="37" name="object 37"/>
          <p:cNvSpPr/>
          <p:nvPr/>
        </p:nvSpPr>
        <p:spPr>
          <a:xfrm>
            <a:off x="1053083" y="7479792"/>
            <a:ext cx="4803775" cy="0"/>
          </a:xfrm>
          <a:custGeom>
            <a:avLst/>
            <a:gdLst/>
            <a:ahLst/>
            <a:cxnLst/>
            <a:rect l="l" t="t" r="r" b="b"/>
            <a:pathLst>
              <a:path w="4803775">
                <a:moveTo>
                  <a:pt x="0" y="0"/>
                </a:moveTo>
                <a:lnTo>
                  <a:pt x="4803520" y="0"/>
                </a:lnTo>
              </a:path>
            </a:pathLst>
          </a:custGeom>
          <a:ln w="6350">
            <a:solidFill>
              <a:srgbClr val="2B6CAB"/>
            </a:solidFill>
          </a:ln>
        </p:spPr>
        <p:txBody>
          <a:bodyPr wrap="square" lIns="0" tIns="0" rIns="0" bIns="0" rtlCol="0"/>
          <a:lstStyle/>
          <a:p>
            <a:endParaRPr/>
          </a:p>
        </p:txBody>
      </p:sp>
      <p:sp>
        <p:nvSpPr>
          <p:cNvPr id="38" name="object 38"/>
          <p:cNvSpPr/>
          <p:nvPr/>
        </p:nvSpPr>
        <p:spPr>
          <a:xfrm>
            <a:off x="1053083" y="7688580"/>
            <a:ext cx="4803775" cy="0"/>
          </a:xfrm>
          <a:custGeom>
            <a:avLst/>
            <a:gdLst/>
            <a:ahLst/>
            <a:cxnLst/>
            <a:rect l="l" t="t" r="r" b="b"/>
            <a:pathLst>
              <a:path w="4803775">
                <a:moveTo>
                  <a:pt x="0" y="0"/>
                </a:moveTo>
                <a:lnTo>
                  <a:pt x="4803520" y="0"/>
                </a:lnTo>
              </a:path>
            </a:pathLst>
          </a:custGeom>
          <a:ln w="6350">
            <a:solidFill>
              <a:srgbClr val="2B6CAB"/>
            </a:solidFill>
          </a:ln>
        </p:spPr>
        <p:txBody>
          <a:bodyPr wrap="square" lIns="0" tIns="0" rIns="0" bIns="0" rtlCol="0"/>
          <a:lstStyle/>
          <a:p>
            <a:endParaRPr/>
          </a:p>
        </p:txBody>
      </p:sp>
      <p:sp>
        <p:nvSpPr>
          <p:cNvPr id="39" name="object 39"/>
          <p:cNvSpPr/>
          <p:nvPr/>
        </p:nvSpPr>
        <p:spPr>
          <a:xfrm>
            <a:off x="1053083" y="7897368"/>
            <a:ext cx="4803775" cy="0"/>
          </a:xfrm>
          <a:custGeom>
            <a:avLst/>
            <a:gdLst/>
            <a:ahLst/>
            <a:cxnLst/>
            <a:rect l="l" t="t" r="r" b="b"/>
            <a:pathLst>
              <a:path w="4803775">
                <a:moveTo>
                  <a:pt x="0" y="0"/>
                </a:moveTo>
                <a:lnTo>
                  <a:pt x="4803520" y="0"/>
                </a:lnTo>
              </a:path>
            </a:pathLst>
          </a:custGeom>
          <a:ln w="6350">
            <a:solidFill>
              <a:srgbClr val="2B6CAB"/>
            </a:solidFill>
          </a:ln>
        </p:spPr>
        <p:txBody>
          <a:bodyPr wrap="square" lIns="0" tIns="0" rIns="0" bIns="0" rtlCol="0"/>
          <a:lstStyle/>
          <a:p>
            <a:endParaRPr/>
          </a:p>
        </p:txBody>
      </p:sp>
      <p:sp>
        <p:nvSpPr>
          <p:cNvPr id="40" name="object 40"/>
          <p:cNvSpPr/>
          <p:nvPr/>
        </p:nvSpPr>
        <p:spPr>
          <a:xfrm>
            <a:off x="1053083" y="8106156"/>
            <a:ext cx="4803775" cy="0"/>
          </a:xfrm>
          <a:custGeom>
            <a:avLst/>
            <a:gdLst/>
            <a:ahLst/>
            <a:cxnLst/>
            <a:rect l="l" t="t" r="r" b="b"/>
            <a:pathLst>
              <a:path w="4803775">
                <a:moveTo>
                  <a:pt x="0" y="0"/>
                </a:moveTo>
                <a:lnTo>
                  <a:pt x="4803520" y="0"/>
                </a:lnTo>
              </a:path>
            </a:pathLst>
          </a:custGeom>
          <a:ln w="6350">
            <a:solidFill>
              <a:srgbClr val="2B6CAB"/>
            </a:solidFill>
          </a:ln>
        </p:spPr>
        <p:txBody>
          <a:bodyPr wrap="square" lIns="0" tIns="0" rIns="0" bIns="0" rtlCol="0"/>
          <a:lstStyle/>
          <a:p>
            <a:endParaRPr/>
          </a:p>
        </p:txBody>
      </p:sp>
      <p:sp>
        <p:nvSpPr>
          <p:cNvPr id="41" name="object 41"/>
          <p:cNvSpPr/>
          <p:nvPr/>
        </p:nvSpPr>
        <p:spPr>
          <a:xfrm>
            <a:off x="1053083" y="8316468"/>
            <a:ext cx="4803775" cy="0"/>
          </a:xfrm>
          <a:custGeom>
            <a:avLst/>
            <a:gdLst/>
            <a:ahLst/>
            <a:cxnLst/>
            <a:rect l="l" t="t" r="r" b="b"/>
            <a:pathLst>
              <a:path w="4803775">
                <a:moveTo>
                  <a:pt x="0" y="0"/>
                </a:moveTo>
                <a:lnTo>
                  <a:pt x="4803520" y="0"/>
                </a:lnTo>
              </a:path>
            </a:pathLst>
          </a:custGeom>
          <a:ln w="6350">
            <a:solidFill>
              <a:srgbClr val="2B6CAB"/>
            </a:solidFill>
          </a:ln>
        </p:spPr>
        <p:txBody>
          <a:bodyPr wrap="square" lIns="0" tIns="0" rIns="0" bIns="0" rtlCol="0"/>
          <a:lstStyle/>
          <a:p>
            <a:endParaRPr/>
          </a:p>
        </p:txBody>
      </p:sp>
      <p:sp>
        <p:nvSpPr>
          <p:cNvPr id="42" name="object 42"/>
          <p:cNvSpPr/>
          <p:nvPr/>
        </p:nvSpPr>
        <p:spPr>
          <a:xfrm>
            <a:off x="1053083" y="8525256"/>
            <a:ext cx="4803775" cy="0"/>
          </a:xfrm>
          <a:custGeom>
            <a:avLst/>
            <a:gdLst/>
            <a:ahLst/>
            <a:cxnLst/>
            <a:rect l="l" t="t" r="r" b="b"/>
            <a:pathLst>
              <a:path w="4803775">
                <a:moveTo>
                  <a:pt x="0" y="0"/>
                </a:moveTo>
                <a:lnTo>
                  <a:pt x="720090" y="0"/>
                </a:lnTo>
                <a:lnTo>
                  <a:pt x="4803520" y="0"/>
                </a:lnTo>
              </a:path>
            </a:pathLst>
          </a:custGeom>
          <a:ln w="6350">
            <a:solidFill>
              <a:srgbClr val="2B6CAB"/>
            </a:solidFill>
          </a:ln>
        </p:spPr>
        <p:txBody>
          <a:bodyPr wrap="square" lIns="0" tIns="0" rIns="0" bIns="0" rtlCol="0"/>
          <a:lstStyle/>
          <a:p>
            <a:endParaRPr/>
          </a:p>
        </p:txBody>
      </p:sp>
      <p:sp>
        <p:nvSpPr>
          <p:cNvPr id="43" name="object 43"/>
          <p:cNvSpPr/>
          <p:nvPr/>
        </p:nvSpPr>
        <p:spPr>
          <a:xfrm>
            <a:off x="1053083" y="8734044"/>
            <a:ext cx="4803775" cy="0"/>
          </a:xfrm>
          <a:custGeom>
            <a:avLst/>
            <a:gdLst/>
            <a:ahLst/>
            <a:cxnLst/>
            <a:rect l="l" t="t" r="r" b="b"/>
            <a:pathLst>
              <a:path w="4803775">
                <a:moveTo>
                  <a:pt x="0" y="0"/>
                </a:moveTo>
                <a:lnTo>
                  <a:pt x="4803520" y="0"/>
                </a:lnTo>
              </a:path>
            </a:pathLst>
          </a:custGeom>
          <a:ln w="12700">
            <a:solidFill>
              <a:srgbClr val="2B6CAB"/>
            </a:solidFill>
          </a:ln>
        </p:spPr>
        <p:txBody>
          <a:bodyPr wrap="square" lIns="0" tIns="0" rIns="0" bIns="0" rtlCol="0"/>
          <a:lstStyle/>
          <a:p>
            <a:endParaRPr/>
          </a:p>
        </p:txBody>
      </p:sp>
      <p:grpSp>
        <p:nvGrpSpPr>
          <p:cNvPr id="44" name="object 44"/>
          <p:cNvGrpSpPr/>
          <p:nvPr/>
        </p:nvGrpSpPr>
        <p:grpSpPr>
          <a:xfrm>
            <a:off x="1053083" y="5588508"/>
            <a:ext cx="4803775" cy="1268730"/>
            <a:chOff x="1053083" y="5588508"/>
            <a:chExt cx="4803775" cy="1268730"/>
          </a:xfrm>
        </p:grpSpPr>
        <p:sp>
          <p:nvSpPr>
            <p:cNvPr id="45" name="object 45"/>
            <p:cNvSpPr/>
            <p:nvPr/>
          </p:nvSpPr>
          <p:spPr>
            <a:xfrm>
              <a:off x="1053083" y="6850380"/>
              <a:ext cx="4803775" cy="0"/>
            </a:xfrm>
            <a:custGeom>
              <a:avLst/>
              <a:gdLst/>
              <a:ahLst/>
              <a:cxnLst/>
              <a:rect l="l" t="t" r="r" b="b"/>
              <a:pathLst>
                <a:path w="4803775">
                  <a:moveTo>
                    <a:pt x="0" y="0"/>
                  </a:moveTo>
                  <a:lnTo>
                    <a:pt x="4803520" y="0"/>
                  </a:lnTo>
                </a:path>
              </a:pathLst>
            </a:custGeom>
            <a:ln w="12700">
              <a:solidFill>
                <a:srgbClr val="2B6CAB"/>
              </a:solidFill>
            </a:ln>
          </p:spPr>
          <p:txBody>
            <a:bodyPr wrap="square" lIns="0" tIns="0" rIns="0" bIns="0" rtlCol="0"/>
            <a:lstStyle/>
            <a:p>
              <a:endParaRPr/>
            </a:p>
          </p:txBody>
        </p:sp>
        <p:pic>
          <p:nvPicPr>
            <p:cNvPr id="46" name="object 46"/>
            <p:cNvPicPr/>
            <p:nvPr/>
          </p:nvPicPr>
          <p:blipFill>
            <a:blip r:embed="rId3" cstate="print"/>
            <a:stretch>
              <a:fillRect/>
            </a:stretch>
          </p:blipFill>
          <p:spPr>
            <a:xfrm>
              <a:off x="1214627" y="5588508"/>
              <a:ext cx="4541520" cy="1219200"/>
            </a:xfrm>
            <a:prstGeom prst="rect">
              <a:avLst/>
            </a:prstGeom>
          </p:spPr>
        </p:pic>
      </p:grpSp>
      <p:sp>
        <p:nvSpPr>
          <p:cNvPr id="47" name="object 47"/>
          <p:cNvSpPr/>
          <p:nvPr/>
        </p:nvSpPr>
        <p:spPr>
          <a:xfrm>
            <a:off x="1053083" y="7059168"/>
            <a:ext cx="4803775" cy="0"/>
          </a:xfrm>
          <a:custGeom>
            <a:avLst/>
            <a:gdLst/>
            <a:ahLst/>
            <a:cxnLst/>
            <a:rect l="l" t="t" r="r" b="b"/>
            <a:pathLst>
              <a:path w="4803775">
                <a:moveTo>
                  <a:pt x="0" y="0"/>
                </a:moveTo>
                <a:lnTo>
                  <a:pt x="720090" y="0"/>
                </a:lnTo>
                <a:lnTo>
                  <a:pt x="4803520" y="0"/>
                </a:lnTo>
              </a:path>
            </a:pathLst>
          </a:custGeom>
          <a:ln w="12700">
            <a:solidFill>
              <a:srgbClr val="2B6CAB"/>
            </a:solidFill>
          </a:ln>
        </p:spPr>
        <p:txBody>
          <a:bodyPr wrap="square" lIns="0" tIns="0" rIns="0" bIns="0" rtlCol="0"/>
          <a:lstStyle/>
          <a:p>
            <a:endParaRPr/>
          </a:p>
        </p:txBody>
      </p:sp>
      <p:sp>
        <p:nvSpPr>
          <p:cNvPr id="48" name="object 48"/>
          <p:cNvSpPr txBox="1"/>
          <p:nvPr/>
        </p:nvSpPr>
        <p:spPr>
          <a:xfrm>
            <a:off x="1285747" y="6873062"/>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编号</a:t>
            </a:r>
            <a:endParaRPr sz="900">
              <a:latin typeface="Noto Serif CJK JP"/>
              <a:cs typeface="Noto Serif CJK JP"/>
            </a:endParaRPr>
          </a:p>
        </p:txBody>
      </p:sp>
      <p:sp>
        <p:nvSpPr>
          <p:cNvPr id="49" name="object 49"/>
          <p:cNvSpPr txBox="1"/>
          <p:nvPr/>
        </p:nvSpPr>
        <p:spPr>
          <a:xfrm>
            <a:off x="2840482" y="6873062"/>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模块名称</a:t>
            </a:r>
            <a:endParaRPr sz="900">
              <a:latin typeface="Noto Serif CJK JP"/>
              <a:cs typeface="Noto Serif CJK JP"/>
            </a:endParaRPr>
          </a:p>
        </p:txBody>
      </p:sp>
      <p:sp>
        <p:nvSpPr>
          <p:cNvPr id="50" name="object 50"/>
          <p:cNvSpPr txBox="1"/>
          <p:nvPr/>
        </p:nvSpPr>
        <p:spPr>
          <a:xfrm>
            <a:off x="1368297" y="7085457"/>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a:t>
            </a:r>
            <a:endParaRPr sz="900">
              <a:latin typeface="Noto Serif CJK JP"/>
              <a:cs typeface="Noto Serif CJK JP"/>
            </a:endParaRPr>
          </a:p>
        </p:txBody>
      </p:sp>
      <p:sp>
        <p:nvSpPr>
          <p:cNvPr id="51" name="object 51"/>
          <p:cNvSpPr txBox="1"/>
          <p:nvPr/>
        </p:nvSpPr>
        <p:spPr>
          <a:xfrm>
            <a:off x="2840482" y="7085457"/>
            <a:ext cx="7569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前置 VGA 接口</a:t>
            </a:r>
            <a:endParaRPr sz="900">
              <a:latin typeface="Noto Serif CJK JP"/>
              <a:cs typeface="Noto Serif CJK JP"/>
            </a:endParaRPr>
          </a:p>
        </p:txBody>
      </p:sp>
      <p:sp>
        <p:nvSpPr>
          <p:cNvPr id="52" name="object 52"/>
          <p:cNvSpPr txBox="1"/>
          <p:nvPr/>
        </p:nvSpPr>
        <p:spPr>
          <a:xfrm>
            <a:off x="1368297" y="7293940"/>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a:t>
            </a:r>
            <a:endParaRPr sz="900">
              <a:latin typeface="Noto Serif CJK JP"/>
              <a:cs typeface="Noto Serif CJK JP"/>
            </a:endParaRPr>
          </a:p>
        </p:txBody>
      </p:sp>
      <p:sp>
        <p:nvSpPr>
          <p:cNvPr id="53" name="object 53"/>
          <p:cNvSpPr txBox="1"/>
          <p:nvPr/>
        </p:nvSpPr>
        <p:spPr>
          <a:xfrm>
            <a:off x="2840482" y="7293940"/>
            <a:ext cx="9448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前置 USB 3.0 接口</a:t>
            </a:r>
            <a:endParaRPr sz="900">
              <a:latin typeface="Noto Serif CJK JP"/>
              <a:cs typeface="Noto Serif CJK JP"/>
            </a:endParaRPr>
          </a:p>
        </p:txBody>
      </p:sp>
      <p:sp>
        <p:nvSpPr>
          <p:cNvPr id="54" name="object 54"/>
          <p:cNvSpPr txBox="1"/>
          <p:nvPr/>
        </p:nvSpPr>
        <p:spPr>
          <a:xfrm>
            <a:off x="1368297" y="7503414"/>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a:t>
            </a:r>
            <a:endParaRPr sz="900">
              <a:latin typeface="Noto Serif CJK JP"/>
              <a:cs typeface="Noto Serif CJK JP"/>
            </a:endParaRPr>
          </a:p>
        </p:txBody>
      </p:sp>
      <p:sp>
        <p:nvSpPr>
          <p:cNvPr id="55" name="object 55"/>
          <p:cNvSpPr txBox="1"/>
          <p:nvPr/>
        </p:nvSpPr>
        <p:spPr>
          <a:xfrm>
            <a:off x="2840482" y="7503414"/>
            <a:ext cx="11671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服务器与机柜固定卡扣</a:t>
            </a:r>
            <a:endParaRPr sz="900">
              <a:latin typeface="Noto Serif CJK JP"/>
              <a:cs typeface="Noto Serif CJK JP"/>
            </a:endParaRPr>
          </a:p>
        </p:txBody>
      </p:sp>
      <p:sp>
        <p:nvSpPr>
          <p:cNvPr id="56" name="object 56"/>
          <p:cNvSpPr txBox="1"/>
          <p:nvPr/>
        </p:nvSpPr>
        <p:spPr>
          <a:xfrm>
            <a:off x="1368297" y="7712202"/>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a:t>
            </a:r>
            <a:endParaRPr sz="900">
              <a:latin typeface="Noto Serif CJK JP"/>
              <a:cs typeface="Noto Serif CJK JP"/>
            </a:endParaRPr>
          </a:p>
        </p:txBody>
      </p:sp>
      <p:sp>
        <p:nvSpPr>
          <p:cNvPr id="57" name="object 57"/>
          <p:cNvSpPr txBox="1"/>
          <p:nvPr/>
        </p:nvSpPr>
        <p:spPr>
          <a:xfrm>
            <a:off x="2840482" y="7712202"/>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前置硬盘槽位</a:t>
            </a:r>
            <a:endParaRPr sz="900">
              <a:latin typeface="Noto Serif CJK JP"/>
              <a:cs typeface="Noto Serif CJK JP"/>
            </a:endParaRPr>
          </a:p>
        </p:txBody>
      </p:sp>
      <p:sp>
        <p:nvSpPr>
          <p:cNvPr id="58" name="object 58"/>
          <p:cNvSpPr txBox="1"/>
          <p:nvPr/>
        </p:nvSpPr>
        <p:spPr>
          <a:xfrm>
            <a:off x="1368297" y="7920990"/>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5</a:t>
            </a:r>
            <a:endParaRPr sz="900">
              <a:latin typeface="Noto Serif CJK JP"/>
              <a:cs typeface="Noto Serif CJK JP"/>
            </a:endParaRPr>
          </a:p>
        </p:txBody>
      </p:sp>
      <p:sp>
        <p:nvSpPr>
          <p:cNvPr id="59" name="object 59"/>
          <p:cNvSpPr txBox="1"/>
          <p:nvPr/>
        </p:nvSpPr>
        <p:spPr>
          <a:xfrm>
            <a:off x="2840482" y="7920990"/>
            <a:ext cx="815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服务器开关按键</a:t>
            </a:r>
            <a:endParaRPr sz="900">
              <a:latin typeface="Noto Serif CJK JP"/>
              <a:cs typeface="Noto Serif CJK JP"/>
            </a:endParaRPr>
          </a:p>
        </p:txBody>
      </p:sp>
      <p:sp>
        <p:nvSpPr>
          <p:cNvPr id="60" name="object 60"/>
          <p:cNvSpPr txBox="1"/>
          <p:nvPr/>
        </p:nvSpPr>
        <p:spPr>
          <a:xfrm>
            <a:off x="1368297" y="8129727"/>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a:t>
            </a:r>
            <a:endParaRPr sz="900">
              <a:latin typeface="Noto Serif CJK JP"/>
              <a:cs typeface="Noto Serif CJK JP"/>
            </a:endParaRPr>
          </a:p>
        </p:txBody>
      </p:sp>
      <p:sp>
        <p:nvSpPr>
          <p:cNvPr id="61" name="object 61"/>
          <p:cNvSpPr txBox="1"/>
          <p:nvPr/>
        </p:nvSpPr>
        <p:spPr>
          <a:xfrm>
            <a:off x="2896870" y="8129727"/>
            <a:ext cx="55753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 灯及按键</a:t>
            </a:r>
            <a:endParaRPr sz="900" dirty="0">
              <a:latin typeface="Noto Serif CJK JP"/>
              <a:cs typeface="Noto Serif CJK JP"/>
            </a:endParaRPr>
          </a:p>
        </p:txBody>
      </p:sp>
      <p:sp>
        <p:nvSpPr>
          <p:cNvPr id="62" name="object 62"/>
          <p:cNvSpPr txBox="1"/>
          <p:nvPr/>
        </p:nvSpPr>
        <p:spPr>
          <a:xfrm>
            <a:off x="1368297" y="8338820"/>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a:t>
            </a:r>
            <a:endParaRPr sz="900">
              <a:latin typeface="Noto Serif CJK JP"/>
              <a:cs typeface="Noto Serif CJK JP"/>
            </a:endParaRPr>
          </a:p>
        </p:txBody>
      </p:sp>
      <p:sp>
        <p:nvSpPr>
          <p:cNvPr id="63" name="object 63"/>
          <p:cNvSpPr txBox="1"/>
          <p:nvPr/>
        </p:nvSpPr>
        <p:spPr>
          <a:xfrm>
            <a:off x="2840482" y="8338820"/>
            <a:ext cx="104076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系统故障指示灯按键</a:t>
            </a:r>
            <a:endParaRPr sz="900">
              <a:latin typeface="Noto Serif CJK JP"/>
              <a:cs typeface="Noto Serif CJK JP"/>
            </a:endParaRPr>
          </a:p>
        </p:txBody>
      </p:sp>
      <p:sp>
        <p:nvSpPr>
          <p:cNvPr id="64" name="object 64"/>
          <p:cNvSpPr txBox="1"/>
          <p:nvPr/>
        </p:nvSpPr>
        <p:spPr>
          <a:xfrm>
            <a:off x="1368297" y="8547608"/>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8</a:t>
            </a:r>
            <a:endParaRPr sz="900" dirty="0">
              <a:latin typeface="Noto Serif CJK JP"/>
              <a:cs typeface="Noto Serif CJK JP"/>
            </a:endParaRPr>
          </a:p>
        </p:txBody>
      </p:sp>
      <p:sp>
        <p:nvSpPr>
          <p:cNvPr id="65" name="object 65"/>
          <p:cNvSpPr txBox="1"/>
          <p:nvPr/>
        </p:nvSpPr>
        <p:spPr>
          <a:xfrm>
            <a:off x="2840482" y="8547608"/>
            <a:ext cx="11747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LCD 液晶管理模块接口</a:t>
            </a:r>
            <a:endParaRPr sz="900">
              <a:latin typeface="Noto Serif CJK JP"/>
              <a:cs typeface="Noto Serif CJK JP"/>
            </a:endParaRPr>
          </a:p>
        </p:txBody>
      </p:sp>
      <p:sp>
        <p:nvSpPr>
          <p:cNvPr id="69" name="object 69"/>
          <p:cNvSpPr txBox="1"/>
          <p:nvPr/>
        </p:nvSpPr>
        <p:spPr>
          <a:xfrm>
            <a:off x="3022729" y="4371967"/>
            <a:ext cx="112547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20％ -80％</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相对湿度</a:t>
            </a:r>
            <a:endParaRPr sz="900" dirty="0">
              <a:latin typeface="Noto Serif CJK JP"/>
              <a:cs typeface="Noto Serif CJK J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76" y="17653"/>
                  </a:lnTo>
                  <a:lnTo>
                    <a:pt x="164033" y="8382"/>
                  </a:lnTo>
                  <a:lnTo>
                    <a:pt x="155308"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1010"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28409" y="135509"/>
                  </a:lnTo>
                  <a:lnTo>
                    <a:pt x="331393" y="115443"/>
                  </a:lnTo>
                  <a:lnTo>
                    <a:pt x="332828" y="105410"/>
                  </a:lnTo>
                  <a:lnTo>
                    <a:pt x="337121" y="107188"/>
                  </a:lnTo>
                  <a:lnTo>
                    <a:pt x="342011" y="107823"/>
                  </a:lnTo>
                  <a:lnTo>
                    <a:pt x="383908" y="107823"/>
                  </a:lnTo>
                  <a:lnTo>
                    <a:pt x="386435" y="105410"/>
                  </a:lnTo>
                  <a:lnTo>
                    <a:pt x="406361" y="86487"/>
                  </a:lnTo>
                  <a:lnTo>
                    <a:pt x="416521" y="76835"/>
                  </a:lnTo>
                  <a:lnTo>
                    <a:pt x="422109"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45"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8</a:t>
            </a:r>
            <a:endParaRPr sz="900" dirty="0">
              <a:latin typeface="Noto Serif CJK JP"/>
              <a:cs typeface="Noto Serif CJK JP"/>
            </a:endParaRPr>
          </a:p>
        </p:txBody>
      </p:sp>
      <p:sp>
        <p:nvSpPr>
          <p:cNvPr id="6" name="object 6"/>
          <p:cNvSpPr txBox="1"/>
          <p:nvPr/>
        </p:nvSpPr>
        <p:spPr>
          <a:xfrm>
            <a:off x="2683510" y="871855"/>
            <a:ext cx="169926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2.5X24 盘位硬盘顺序示意图</a:t>
            </a:r>
            <a:endParaRPr sz="1050">
              <a:latin typeface="Noto Serif CJK JP"/>
              <a:cs typeface="Noto Serif CJK JP"/>
            </a:endParaRPr>
          </a:p>
        </p:txBody>
      </p:sp>
      <p:sp>
        <p:nvSpPr>
          <p:cNvPr id="7" name="object 7"/>
          <p:cNvSpPr txBox="1"/>
          <p:nvPr/>
        </p:nvSpPr>
        <p:spPr>
          <a:xfrm>
            <a:off x="788009" y="2524506"/>
            <a:ext cx="122936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2.3.2 3.5X8 盘位</a:t>
            </a:r>
            <a:endParaRPr sz="1200" dirty="0">
              <a:latin typeface="Noto Serif CJK JP"/>
              <a:cs typeface="Noto Serif CJK JP"/>
            </a:endParaRPr>
          </a:p>
        </p:txBody>
      </p:sp>
      <p:sp>
        <p:nvSpPr>
          <p:cNvPr id="8" name="object 8"/>
          <p:cNvSpPr/>
          <p:nvPr/>
        </p:nvSpPr>
        <p:spPr>
          <a:xfrm>
            <a:off x="1053083" y="488594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510235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53187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55351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575005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59664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61828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399276"/>
            <a:ext cx="4986655" cy="0"/>
          </a:xfrm>
          <a:custGeom>
            <a:avLst/>
            <a:gdLst/>
            <a:ahLst/>
            <a:cxnLst/>
            <a:rect l="l" t="t" r="r" b="b"/>
            <a:pathLst>
              <a:path w="4986655">
                <a:moveTo>
                  <a:pt x="0" y="0"/>
                </a:moveTo>
                <a:lnTo>
                  <a:pt x="720090" y="0"/>
                </a:ln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661416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445160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8" name="object 18"/>
          <p:cNvSpPr/>
          <p:nvPr/>
        </p:nvSpPr>
        <p:spPr>
          <a:xfrm>
            <a:off x="1053083" y="4668012"/>
            <a:ext cx="4986655" cy="0"/>
          </a:xfrm>
          <a:custGeom>
            <a:avLst/>
            <a:gdLst/>
            <a:ahLst/>
            <a:cxnLst/>
            <a:rect l="l" t="t" r="r" b="b"/>
            <a:pathLst>
              <a:path w="4986655">
                <a:moveTo>
                  <a:pt x="0" y="0"/>
                </a:moveTo>
                <a:lnTo>
                  <a:pt x="720090" y="0"/>
                </a:lnTo>
                <a:lnTo>
                  <a:pt x="4986528" y="0"/>
                </a:lnTo>
              </a:path>
            </a:pathLst>
          </a:custGeom>
          <a:ln w="12700">
            <a:solidFill>
              <a:srgbClr val="2B6CAB"/>
            </a:solidFill>
          </a:ln>
        </p:spPr>
        <p:txBody>
          <a:bodyPr wrap="square" lIns="0" tIns="0" rIns="0" bIns="0" rtlCol="0"/>
          <a:lstStyle/>
          <a:p>
            <a:endParaRPr/>
          </a:p>
        </p:txBody>
      </p:sp>
      <p:sp>
        <p:nvSpPr>
          <p:cNvPr id="19" name="object 19"/>
          <p:cNvSpPr txBox="1"/>
          <p:nvPr/>
        </p:nvSpPr>
        <p:spPr>
          <a:xfrm>
            <a:off x="1266825" y="4465066"/>
            <a:ext cx="2876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编号</a:t>
            </a:r>
            <a:endParaRPr sz="1050">
              <a:latin typeface="Noto Serif CJK JP"/>
              <a:cs typeface="Noto Serif CJK JP"/>
            </a:endParaRPr>
          </a:p>
        </p:txBody>
      </p:sp>
      <p:sp>
        <p:nvSpPr>
          <p:cNvPr id="20" name="object 20"/>
          <p:cNvSpPr txBox="1"/>
          <p:nvPr/>
        </p:nvSpPr>
        <p:spPr>
          <a:xfrm>
            <a:off x="2840482" y="4465066"/>
            <a:ext cx="55626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模块名称</a:t>
            </a:r>
            <a:endParaRPr sz="1050">
              <a:latin typeface="Noto Serif CJK JP"/>
              <a:cs typeface="Noto Serif CJK JP"/>
            </a:endParaRPr>
          </a:p>
        </p:txBody>
      </p:sp>
      <p:sp>
        <p:nvSpPr>
          <p:cNvPr id="21" name="object 21"/>
          <p:cNvSpPr txBox="1"/>
          <p:nvPr/>
        </p:nvSpPr>
        <p:spPr>
          <a:xfrm>
            <a:off x="1363217" y="4684268"/>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1</a:t>
            </a:r>
            <a:endParaRPr sz="1050">
              <a:latin typeface="Noto Serif CJK JP"/>
              <a:cs typeface="Noto Serif CJK JP"/>
            </a:endParaRPr>
          </a:p>
        </p:txBody>
      </p:sp>
      <p:sp>
        <p:nvSpPr>
          <p:cNvPr id="22" name="object 22"/>
          <p:cNvSpPr txBox="1"/>
          <p:nvPr/>
        </p:nvSpPr>
        <p:spPr>
          <a:xfrm>
            <a:off x="2840482" y="4684268"/>
            <a:ext cx="880744"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前置 VGA 接口</a:t>
            </a:r>
            <a:endParaRPr sz="1050">
              <a:latin typeface="Noto Serif CJK JP"/>
              <a:cs typeface="Noto Serif CJK JP"/>
            </a:endParaRPr>
          </a:p>
        </p:txBody>
      </p:sp>
      <p:sp>
        <p:nvSpPr>
          <p:cNvPr id="23" name="object 23"/>
          <p:cNvSpPr txBox="1"/>
          <p:nvPr/>
        </p:nvSpPr>
        <p:spPr>
          <a:xfrm>
            <a:off x="1363217" y="4900422"/>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2</a:t>
            </a:r>
            <a:endParaRPr sz="1050">
              <a:latin typeface="Noto Serif CJK JP"/>
              <a:cs typeface="Noto Serif CJK JP"/>
            </a:endParaRPr>
          </a:p>
        </p:txBody>
      </p:sp>
      <p:sp>
        <p:nvSpPr>
          <p:cNvPr id="24" name="object 24"/>
          <p:cNvSpPr txBox="1"/>
          <p:nvPr/>
        </p:nvSpPr>
        <p:spPr>
          <a:xfrm>
            <a:off x="2840482" y="4900422"/>
            <a:ext cx="110172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前置 USB 3.0 接口</a:t>
            </a:r>
            <a:endParaRPr sz="1050">
              <a:latin typeface="Noto Serif CJK JP"/>
              <a:cs typeface="Noto Serif CJK JP"/>
            </a:endParaRPr>
          </a:p>
        </p:txBody>
      </p:sp>
      <p:sp>
        <p:nvSpPr>
          <p:cNvPr id="25" name="object 25"/>
          <p:cNvSpPr txBox="1"/>
          <p:nvPr/>
        </p:nvSpPr>
        <p:spPr>
          <a:xfrm>
            <a:off x="1363217" y="5116449"/>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3</a:t>
            </a:r>
            <a:endParaRPr sz="1050">
              <a:latin typeface="Noto Serif CJK JP"/>
              <a:cs typeface="Noto Serif CJK JP"/>
            </a:endParaRPr>
          </a:p>
        </p:txBody>
      </p:sp>
      <p:sp>
        <p:nvSpPr>
          <p:cNvPr id="26" name="object 26"/>
          <p:cNvSpPr txBox="1"/>
          <p:nvPr/>
        </p:nvSpPr>
        <p:spPr>
          <a:xfrm>
            <a:off x="2840482" y="5116449"/>
            <a:ext cx="135953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服务器与机柜固定卡扣</a:t>
            </a:r>
            <a:endParaRPr sz="1050">
              <a:latin typeface="Noto Serif CJK JP"/>
              <a:cs typeface="Noto Serif CJK JP"/>
            </a:endParaRPr>
          </a:p>
        </p:txBody>
      </p:sp>
      <p:sp>
        <p:nvSpPr>
          <p:cNvPr id="27" name="object 27"/>
          <p:cNvSpPr txBox="1"/>
          <p:nvPr/>
        </p:nvSpPr>
        <p:spPr>
          <a:xfrm>
            <a:off x="1363217" y="5332222"/>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4</a:t>
            </a:r>
            <a:endParaRPr sz="1050">
              <a:latin typeface="Noto Serif CJK JP"/>
              <a:cs typeface="Noto Serif CJK JP"/>
            </a:endParaRPr>
          </a:p>
        </p:txBody>
      </p:sp>
      <p:sp>
        <p:nvSpPr>
          <p:cNvPr id="28" name="object 28"/>
          <p:cNvSpPr txBox="1"/>
          <p:nvPr/>
        </p:nvSpPr>
        <p:spPr>
          <a:xfrm>
            <a:off x="2840482" y="5332222"/>
            <a:ext cx="8210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前置硬盘槽位</a:t>
            </a:r>
            <a:endParaRPr sz="1050">
              <a:latin typeface="Noto Serif CJK JP"/>
              <a:cs typeface="Noto Serif CJK JP"/>
            </a:endParaRPr>
          </a:p>
        </p:txBody>
      </p:sp>
      <p:sp>
        <p:nvSpPr>
          <p:cNvPr id="29" name="object 29"/>
          <p:cNvSpPr txBox="1"/>
          <p:nvPr/>
        </p:nvSpPr>
        <p:spPr>
          <a:xfrm>
            <a:off x="1363217" y="5548376"/>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5</a:t>
            </a:r>
            <a:endParaRPr sz="1050">
              <a:latin typeface="Noto Serif CJK JP"/>
              <a:cs typeface="Noto Serif CJK JP"/>
            </a:endParaRPr>
          </a:p>
        </p:txBody>
      </p:sp>
      <p:sp>
        <p:nvSpPr>
          <p:cNvPr id="30" name="object 30"/>
          <p:cNvSpPr txBox="1"/>
          <p:nvPr/>
        </p:nvSpPr>
        <p:spPr>
          <a:xfrm>
            <a:off x="2840482" y="5548376"/>
            <a:ext cx="2876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光驱</a:t>
            </a:r>
            <a:endParaRPr sz="1050">
              <a:latin typeface="Noto Serif CJK JP"/>
              <a:cs typeface="Noto Serif CJK JP"/>
            </a:endParaRPr>
          </a:p>
        </p:txBody>
      </p:sp>
      <p:sp>
        <p:nvSpPr>
          <p:cNvPr id="31" name="object 31"/>
          <p:cNvSpPr txBox="1"/>
          <p:nvPr/>
        </p:nvSpPr>
        <p:spPr>
          <a:xfrm>
            <a:off x="1363217" y="5764530"/>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6</a:t>
            </a:r>
            <a:endParaRPr sz="1050">
              <a:latin typeface="Noto Serif CJK JP"/>
              <a:cs typeface="Noto Serif CJK JP"/>
            </a:endParaRPr>
          </a:p>
        </p:txBody>
      </p:sp>
      <p:sp>
        <p:nvSpPr>
          <p:cNvPr id="32" name="object 32"/>
          <p:cNvSpPr txBox="1"/>
          <p:nvPr/>
        </p:nvSpPr>
        <p:spPr>
          <a:xfrm>
            <a:off x="2840482" y="5764530"/>
            <a:ext cx="953769"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服务器开关按键</a:t>
            </a:r>
            <a:endParaRPr sz="1050">
              <a:latin typeface="Noto Serif CJK JP"/>
              <a:cs typeface="Noto Serif CJK JP"/>
            </a:endParaRPr>
          </a:p>
        </p:txBody>
      </p:sp>
      <p:sp>
        <p:nvSpPr>
          <p:cNvPr id="33" name="object 33"/>
          <p:cNvSpPr txBox="1"/>
          <p:nvPr/>
        </p:nvSpPr>
        <p:spPr>
          <a:xfrm>
            <a:off x="1363217" y="5980557"/>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7</a:t>
            </a:r>
            <a:endParaRPr sz="1050">
              <a:latin typeface="Noto Serif CJK JP"/>
              <a:cs typeface="Noto Serif CJK JP"/>
            </a:endParaRPr>
          </a:p>
        </p:txBody>
      </p:sp>
      <p:sp>
        <p:nvSpPr>
          <p:cNvPr id="34" name="object 34"/>
          <p:cNvSpPr txBox="1"/>
          <p:nvPr/>
        </p:nvSpPr>
        <p:spPr>
          <a:xfrm>
            <a:off x="2830322" y="5975264"/>
            <a:ext cx="1302258" cy="175048"/>
          </a:xfrm>
          <a:prstGeom prst="rect">
            <a:avLst/>
          </a:prstGeom>
        </p:spPr>
        <p:txBody>
          <a:bodyPr vert="horz" wrap="square" lIns="0" tIns="13335" rIns="0" bIns="0" rtlCol="0">
            <a:spAutoFit/>
          </a:bodyPr>
          <a:lstStyle/>
          <a:p>
            <a:pPr marL="12700">
              <a:lnSpc>
                <a:spcPct val="100000"/>
              </a:lnSpc>
              <a:spcBef>
                <a:spcPts val="105"/>
              </a:spcBef>
            </a:pP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D 灯及按键</a:t>
            </a:r>
            <a:endParaRPr sz="1050" dirty="0">
              <a:latin typeface="Noto Serif CJK JP"/>
              <a:cs typeface="Noto Serif CJK JP"/>
            </a:endParaRPr>
          </a:p>
        </p:txBody>
      </p:sp>
      <p:sp>
        <p:nvSpPr>
          <p:cNvPr id="35" name="object 35"/>
          <p:cNvSpPr txBox="1"/>
          <p:nvPr/>
        </p:nvSpPr>
        <p:spPr>
          <a:xfrm>
            <a:off x="1363217" y="6196711"/>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8</a:t>
            </a:r>
            <a:endParaRPr sz="1050" dirty="0">
              <a:latin typeface="Noto Serif CJK JP"/>
              <a:cs typeface="Noto Serif CJK JP"/>
            </a:endParaRPr>
          </a:p>
        </p:txBody>
      </p:sp>
      <p:sp>
        <p:nvSpPr>
          <p:cNvPr id="36" name="object 36"/>
          <p:cNvSpPr txBox="1"/>
          <p:nvPr/>
        </p:nvSpPr>
        <p:spPr>
          <a:xfrm>
            <a:off x="2840482" y="6196711"/>
            <a:ext cx="1292098"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系统故障指示灯按键</a:t>
            </a:r>
            <a:endParaRPr sz="1050" dirty="0">
              <a:latin typeface="Noto Serif CJK JP"/>
              <a:cs typeface="Noto Serif CJK JP"/>
            </a:endParaRPr>
          </a:p>
        </p:txBody>
      </p:sp>
      <p:sp>
        <p:nvSpPr>
          <p:cNvPr id="37" name="object 37"/>
          <p:cNvSpPr txBox="1"/>
          <p:nvPr/>
        </p:nvSpPr>
        <p:spPr>
          <a:xfrm>
            <a:off x="1363217" y="6412738"/>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9</a:t>
            </a:r>
            <a:endParaRPr sz="1050">
              <a:latin typeface="Noto Serif CJK JP"/>
              <a:cs typeface="Noto Serif CJK JP"/>
            </a:endParaRPr>
          </a:p>
        </p:txBody>
      </p:sp>
      <p:sp>
        <p:nvSpPr>
          <p:cNvPr id="38" name="object 38"/>
          <p:cNvSpPr txBox="1"/>
          <p:nvPr/>
        </p:nvSpPr>
        <p:spPr>
          <a:xfrm>
            <a:off x="2840482" y="6412738"/>
            <a:ext cx="136779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LCD 液晶管理模块接口</a:t>
            </a:r>
            <a:endParaRPr sz="1050">
              <a:latin typeface="Noto Serif CJK JP"/>
              <a:cs typeface="Noto Serif CJK JP"/>
            </a:endParaRPr>
          </a:p>
        </p:txBody>
      </p:sp>
      <p:sp>
        <p:nvSpPr>
          <p:cNvPr id="39" name="object 39"/>
          <p:cNvSpPr txBox="1"/>
          <p:nvPr/>
        </p:nvSpPr>
        <p:spPr>
          <a:xfrm>
            <a:off x="2720720" y="6866001"/>
            <a:ext cx="162877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3.5X8 盘位硬盘顺序示意图</a:t>
            </a:r>
            <a:endParaRPr sz="1050" dirty="0">
              <a:latin typeface="Noto Serif CJK JP"/>
              <a:cs typeface="Noto Serif CJK JP"/>
            </a:endParaRPr>
          </a:p>
        </p:txBody>
      </p:sp>
      <p:grpSp>
        <p:nvGrpSpPr>
          <p:cNvPr id="40" name="object 40"/>
          <p:cNvGrpSpPr/>
          <p:nvPr/>
        </p:nvGrpSpPr>
        <p:grpSpPr>
          <a:xfrm>
            <a:off x="1210055" y="1205484"/>
            <a:ext cx="4643755" cy="853440"/>
            <a:chOff x="1210055" y="1205484"/>
            <a:chExt cx="4643755" cy="853440"/>
          </a:xfrm>
        </p:grpSpPr>
        <p:pic>
          <p:nvPicPr>
            <p:cNvPr id="41" name="object 41"/>
            <p:cNvPicPr/>
            <p:nvPr/>
          </p:nvPicPr>
          <p:blipFill>
            <a:blip r:embed="rId3" cstate="print"/>
            <a:stretch>
              <a:fillRect/>
            </a:stretch>
          </p:blipFill>
          <p:spPr>
            <a:xfrm>
              <a:off x="1223771" y="1214628"/>
              <a:ext cx="4608576" cy="844296"/>
            </a:xfrm>
            <a:prstGeom prst="rect">
              <a:avLst/>
            </a:prstGeom>
          </p:spPr>
        </p:pic>
        <p:pic>
          <p:nvPicPr>
            <p:cNvPr id="42" name="object 42"/>
            <p:cNvPicPr/>
            <p:nvPr/>
          </p:nvPicPr>
          <p:blipFill>
            <a:blip r:embed="rId4" cstate="print"/>
            <a:stretch>
              <a:fillRect/>
            </a:stretch>
          </p:blipFill>
          <p:spPr>
            <a:xfrm>
              <a:off x="1210055" y="1205484"/>
              <a:ext cx="4643628" cy="850392"/>
            </a:xfrm>
            <a:prstGeom prst="rect">
              <a:avLst/>
            </a:prstGeom>
          </p:spPr>
        </p:pic>
      </p:grpSp>
      <p:grpSp>
        <p:nvGrpSpPr>
          <p:cNvPr id="43" name="object 43"/>
          <p:cNvGrpSpPr/>
          <p:nvPr/>
        </p:nvGrpSpPr>
        <p:grpSpPr>
          <a:xfrm>
            <a:off x="1254252" y="2979420"/>
            <a:ext cx="4554220" cy="1249680"/>
            <a:chOff x="1254252" y="2979420"/>
            <a:chExt cx="4554220" cy="1249680"/>
          </a:xfrm>
        </p:grpSpPr>
        <p:pic>
          <p:nvPicPr>
            <p:cNvPr id="44" name="object 44"/>
            <p:cNvPicPr/>
            <p:nvPr/>
          </p:nvPicPr>
          <p:blipFill>
            <a:blip r:embed="rId5" cstate="print"/>
            <a:stretch>
              <a:fillRect/>
            </a:stretch>
          </p:blipFill>
          <p:spPr>
            <a:xfrm>
              <a:off x="1269492" y="2980944"/>
              <a:ext cx="4517136" cy="1240536"/>
            </a:xfrm>
            <a:prstGeom prst="rect">
              <a:avLst/>
            </a:prstGeom>
          </p:spPr>
        </p:pic>
        <p:pic>
          <p:nvPicPr>
            <p:cNvPr id="45" name="object 45"/>
            <p:cNvPicPr/>
            <p:nvPr/>
          </p:nvPicPr>
          <p:blipFill>
            <a:blip r:embed="rId6" cstate="print"/>
            <a:stretch>
              <a:fillRect/>
            </a:stretch>
          </p:blipFill>
          <p:spPr>
            <a:xfrm>
              <a:off x="1254252" y="2979420"/>
              <a:ext cx="4553712" cy="1249679"/>
            </a:xfrm>
            <a:prstGeom prst="rect">
              <a:avLst/>
            </a:prstGeom>
          </p:spPr>
        </p:pic>
      </p:grpSp>
      <p:grpSp>
        <p:nvGrpSpPr>
          <p:cNvPr id="46" name="object 46"/>
          <p:cNvGrpSpPr/>
          <p:nvPr/>
        </p:nvGrpSpPr>
        <p:grpSpPr>
          <a:xfrm>
            <a:off x="1164336" y="7208520"/>
            <a:ext cx="4782820" cy="878205"/>
            <a:chOff x="1164336" y="7208520"/>
            <a:chExt cx="4782820" cy="878205"/>
          </a:xfrm>
        </p:grpSpPr>
        <p:pic>
          <p:nvPicPr>
            <p:cNvPr id="47" name="object 47"/>
            <p:cNvPicPr/>
            <p:nvPr/>
          </p:nvPicPr>
          <p:blipFill>
            <a:blip r:embed="rId7" cstate="print"/>
            <a:stretch>
              <a:fillRect/>
            </a:stretch>
          </p:blipFill>
          <p:spPr>
            <a:xfrm>
              <a:off x="1188720" y="7208520"/>
              <a:ext cx="4727448" cy="868680"/>
            </a:xfrm>
            <a:prstGeom prst="rect">
              <a:avLst/>
            </a:prstGeom>
          </p:spPr>
        </p:pic>
        <p:pic>
          <p:nvPicPr>
            <p:cNvPr id="48" name="object 48"/>
            <p:cNvPicPr/>
            <p:nvPr/>
          </p:nvPicPr>
          <p:blipFill>
            <a:blip r:embed="rId8" cstate="print"/>
            <a:stretch>
              <a:fillRect/>
            </a:stretch>
          </p:blipFill>
          <p:spPr>
            <a:xfrm>
              <a:off x="1164336" y="7208520"/>
              <a:ext cx="4782312" cy="87782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18505" y="469772"/>
            <a:ext cx="93091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产品规格介绍</a:t>
            </a:r>
            <a:endParaRPr sz="1200">
              <a:latin typeface="Noto Serif CJK JP"/>
              <a:cs typeface="Noto Serif CJK JP"/>
            </a:endParaRPr>
          </a:p>
        </p:txBody>
      </p:sp>
      <p:sp>
        <p:nvSpPr>
          <p:cNvPr id="3" name="object 3"/>
          <p:cNvSpPr txBox="1"/>
          <p:nvPr/>
        </p:nvSpPr>
        <p:spPr>
          <a:xfrm>
            <a:off x="5857494" y="8816746"/>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9</a:t>
            </a:r>
            <a:endParaRPr sz="900">
              <a:latin typeface="Noto Serif CJK JP"/>
              <a:cs typeface="Noto Serif CJK JP"/>
            </a:endParaRPr>
          </a:p>
        </p:txBody>
      </p:sp>
      <p:sp>
        <p:nvSpPr>
          <p:cNvPr id="4" name="object 4"/>
          <p:cNvSpPr txBox="1"/>
          <p:nvPr/>
        </p:nvSpPr>
        <p:spPr>
          <a:xfrm>
            <a:off x="788009" y="870585"/>
            <a:ext cx="130746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2.3.3 3.5X12 盘位</a:t>
            </a:r>
            <a:endParaRPr sz="1200">
              <a:latin typeface="Noto Serif CJK JP"/>
              <a:cs typeface="Noto Serif CJK JP"/>
            </a:endParaRPr>
          </a:p>
        </p:txBody>
      </p:sp>
      <p:sp>
        <p:nvSpPr>
          <p:cNvPr id="5" name="object 5"/>
          <p:cNvSpPr/>
          <p:nvPr/>
        </p:nvSpPr>
        <p:spPr>
          <a:xfrm>
            <a:off x="1053083" y="32324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344881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36652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38816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09651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43129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4529328"/>
            <a:ext cx="4986655" cy="0"/>
          </a:xfrm>
          <a:custGeom>
            <a:avLst/>
            <a:gdLst/>
            <a:ahLst/>
            <a:cxnLst/>
            <a:rect l="l" t="t" r="r" b="b"/>
            <a:pathLst>
              <a:path w="4986655">
                <a:moveTo>
                  <a:pt x="0" y="0"/>
                </a:moveTo>
                <a:lnTo>
                  <a:pt x="720090" y="0"/>
                </a:ln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474573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3" name="object 13"/>
          <p:cNvSpPr/>
          <p:nvPr/>
        </p:nvSpPr>
        <p:spPr>
          <a:xfrm>
            <a:off x="1053083" y="279806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4" name="object 14"/>
          <p:cNvSpPr/>
          <p:nvPr/>
        </p:nvSpPr>
        <p:spPr>
          <a:xfrm>
            <a:off x="1053083" y="3014472"/>
            <a:ext cx="4986655" cy="0"/>
          </a:xfrm>
          <a:custGeom>
            <a:avLst/>
            <a:gdLst/>
            <a:ahLst/>
            <a:cxnLst/>
            <a:rect l="l" t="t" r="r" b="b"/>
            <a:pathLst>
              <a:path w="4986655">
                <a:moveTo>
                  <a:pt x="0" y="0"/>
                </a:moveTo>
                <a:lnTo>
                  <a:pt x="720090" y="0"/>
                </a:lnTo>
                <a:lnTo>
                  <a:pt x="4986528" y="0"/>
                </a:lnTo>
              </a:path>
            </a:pathLst>
          </a:custGeom>
          <a:ln w="12700">
            <a:solidFill>
              <a:srgbClr val="2B6CAB"/>
            </a:solidFill>
          </a:ln>
        </p:spPr>
        <p:txBody>
          <a:bodyPr wrap="square" lIns="0" tIns="0" rIns="0" bIns="0" rtlCol="0"/>
          <a:lstStyle/>
          <a:p>
            <a:endParaRPr/>
          </a:p>
        </p:txBody>
      </p:sp>
      <p:sp>
        <p:nvSpPr>
          <p:cNvPr id="15" name="object 15"/>
          <p:cNvSpPr txBox="1"/>
          <p:nvPr/>
        </p:nvSpPr>
        <p:spPr>
          <a:xfrm>
            <a:off x="1266825" y="2811272"/>
            <a:ext cx="2876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编号</a:t>
            </a:r>
            <a:endParaRPr sz="1050">
              <a:latin typeface="Noto Serif CJK JP"/>
              <a:cs typeface="Noto Serif CJK JP"/>
            </a:endParaRPr>
          </a:p>
        </p:txBody>
      </p:sp>
      <p:sp>
        <p:nvSpPr>
          <p:cNvPr id="16" name="object 16"/>
          <p:cNvSpPr txBox="1"/>
          <p:nvPr/>
        </p:nvSpPr>
        <p:spPr>
          <a:xfrm>
            <a:off x="2840482" y="2811272"/>
            <a:ext cx="55626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模块名称</a:t>
            </a:r>
            <a:endParaRPr sz="1050">
              <a:latin typeface="Noto Serif CJK JP"/>
              <a:cs typeface="Noto Serif CJK JP"/>
            </a:endParaRPr>
          </a:p>
        </p:txBody>
      </p:sp>
      <p:sp>
        <p:nvSpPr>
          <p:cNvPr id="17" name="object 17"/>
          <p:cNvSpPr txBox="1"/>
          <p:nvPr/>
        </p:nvSpPr>
        <p:spPr>
          <a:xfrm>
            <a:off x="1363217" y="3030474"/>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1</a:t>
            </a:r>
            <a:endParaRPr sz="1050">
              <a:latin typeface="Noto Serif CJK JP"/>
              <a:cs typeface="Noto Serif CJK JP"/>
            </a:endParaRPr>
          </a:p>
        </p:txBody>
      </p:sp>
      <p:sp>
        <p:nvSpPr>
          <p:cNvPr id="18" name="object 18"/>
          <p:cNvSpPr txBox="1"/>
          <p:nvPr/>
        </p:nvSpPr>
        <p:spPr>
          <a:xfrm>
            <a:off x="2840482" y="3030474"/>
            <a:ext cx="880744"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前置 VGA 接口</a:t>
            </a:r>
            <a:endParaRPr sz="1050">
              <a:latin typeface="Noto Serif CJK JP"/>
              <a:cs typeface="Noto Serif CJK JP"/>
            </a:endParaRPr>
          </a:p>
        </p:txBody>
      </p:sp>
      <p:sp>
        <p:nvSpPr>
          <p:cNvPr id="19" name="object 19"/>
          <p:cNvSpPr txBox="1"/>
          <p:nvPr/>
        </p:nvSpPr>
        <p:spPr>
          <a:xfrm>
            <a:off x="1363217" y="3246501"/>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2</a:t>
            </a:r>
            <a:endParaRPr sz="1050">
              <a:latin typeface="Noto Serif CJK JP"/>
              <a:cs typeface="Noto Serif CJK JP"/>
            </a:endParaRPr>
          </a:p>
        </p:txBody>
      </p:sp>
      <p:sp>
        <p:nvSpPr>
          <p:cNvPr id="20" name="object 20"/>
          <p:cNvSpPr txBox="1"/>
          <p:nvPr/>
        </p:nvSpPr>
        <p:spPr>
          <a:xfrm>
            <a:off x="2840482" y="3246501"/>
            <a:ext cx="110172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前置 USB 3.0 接口</a:t>
            </a:r>
            <a:endParaRPr sz="1050">
              <a:latin typeface="Noto Serif CJK JP"/>
              <a:cs typeface="Noto Serif CJK JP"/>
            </a:endParaRPr>
          </a:p>
        </p:txBody>
      </p:sp>
      <p:sp>
        <p:nvSpPr>
          <p:cNvPr id="21" name="object 21"/>
          <p:cNvSpPr txBox="1"/>
          <p:nvPr/>
        </p:nvSpPr>
        <p:spPr>
          <a:xfrm>
            <a:off x="1363217" y="3462655"/>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3</a:t>
            </a:r>
            <a:endParaRPr sz="1050">
              <a:latin typeface="Noto Serif CJK JP"/>
              <a:cs typeface="Noto Serif CJK JP"/>
            </a:endParaRPr>
          </a:p>
        </p:txBody>
      </p:sp>
      <p:sp>
        <p:nvSpPr>
          <p:cNvPr id="22" name="object 22"/>
          <p:cNvSpPr txBox="1"/>
          <p:nvPr/>
        </p:nvSpPr>
        <p:spPr>
          <a:xfrm>
            <a:off x="2840482" y="3462655"/>
            <a:ext cx="135953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服务器与机柜固定卡扣</a:t>
            </a:r>
            <a:endParaRPr sz="1050">
              <a:latin typeface="Noto Serif CJK JP"/>
              <a:cs typeface="Noto Serif CJK JP"/>
            </a:endParaRPr>
          </a:p>
        </p:txBody>
      </p:sp>
      <p:sp>
        <p:nvSpPr>
          <p:cNvPr id="23" name="object 23"/>
          <p:cNvSpPr txBox="1"/>
          <p:nvPr/>
        </p:nvSpPr>
        <p:spPr>
          <a:xfrm>
            <a:off x="1363217" y="3678682"/>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4</a:t>
            </a:r>
            <a:endParaRPr sz="1050">
              <a:latin typeface="Noto Serif CJK JP"/>
              <a:cs typeface="Noto Serif CJK JP"/>
            </a:endParaRPr>
          </a:p>
        </p:txBody>
      </p:sp>
      <p:sp>
        <p:nvSpPr>
          <p:cNvPr id="24" name="object 24"/>
          <p:cNvSpPr txBox="1"/>
          <p:nvPr/>
        </p:nvSpPr>
        <p:spPr>
          <a:xfrm>
            <a:off x="2840482" y="3678682"/>
            <a:ext cx="8210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前置硬盘槽位</a:t>
            </a:r>
            <a:endParaRPr sz="1050">
              <a:latin typeface="Noto Serif CJK JP"/>
              <a:cs typeface="Noto Serif CJK JP"/>
            </a:endParaRPr>
          </a:p>
        </p:txBody>
      </p:sp>
      <p:sp>
        <p:nvSpPr>
          <p:cNvPr id="25" name="object 25"/>
          <p:cNvSpPr txBox="1"/>
          <p:nvPr/>
        </p:nvSpPr>
        <p:spPr>
          <a:xfrm>
            <a:off x="1363217" y="3894277"/>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5</a:t>
            </a:r>
            <a:endParaRPr sz="1050">
              <a:latin typeface="Noto Serif CJK JP"/>
              <a:cs typeface="Noto Serif CJK JP"/>
            </a:endParaRPr>
          </a:p>
        </p:txBody>
      </p:sp>
      <p:sp>
        <p:nvSpPr>
          <p:cNvPr id="26" name="object 26"/>
          <p:cNvSpPr txBox="1"/>
          <p:nvPr/>
        </p:nvSpPr>
        <p:spPr>
          <a:xfrm>
            <a:off x="2840482" y="3894277"/>
            <a:ext cx="953769"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服务器开关按键</a:t>
            </a:r>
            <a:endParaRPr sz="1050">
              <a:latin typeface="Noto Serif CJK JP"/>
              <a:cs typeface="Noto Serif CJK JP"/>
            </a:endParaRPr>
          </a:p>
        </p:txBody>
      </p:sp>
      <p:sp>
        <p:nvSpPr>
          <p:cNvPr id="27" name="object 27"/>
          <p:cNvSpPr txBox="1"/>
          <p:nvPr/>
        </p:nvSpPr>
        <p:spPr>
          <a:xfrm>
            <a:off x="1363217" y="4110609"/>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6</a:t>
            </a:r>
            <a:endParaRPr sz="1050">
              <a:latin typeface="Noto Serif CJK JP"/>
              <a:cs typeface="Noto Serif CJK JP"/>
            </a:endParaRPr>
          </a:p>
        </p:txBody>
      </p:sp>
      <p:sp>
        <p:nvSpPr>
          <p:cNvPr id="28" name="object 28"/>
          <p:cNvSpPr txBox="1"/>
          <p:nvPr/>
        </p:nvSpPr>
        <p:spPr>
          <a:xfrm>
            <a:off x="2840481" y="4123161"/>
            <a:ext cx="1219200" cy="175048"/>
          </a:xfrm>
          <a:prstGeom prst="rect">
            <a:avLst/>
          </a:prstGeom>
        </p:spPr>
        <p:txBody>
          <a:bodyPr vert="horz" wrap="square" lIns="0" tIns="13335" rIns="0" bIns="0" rtlCol="0">
            <a:spAutoFit/>
          </a:bodyPr>
          <a:lstStyle/>
          <a:p>
            <a:pPr marL="12700">
              <a:lnSpc>
                <a:spcPct val="100000"/>
              </a:lnSpc>
              <a:spcBef>
                <a:spcPts val="105"/>
              </a:spcBef>
            </a:pP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D 灯及按键</a:t>
            </a:r>
            <a:endParaRPr sz="1050" dirty="0">
              <a:latin typeface="Noto Serif CJK JP"/>
              <a:cs typeface="Noto Serif CJK JP"/>
            </a:endParaRPr>
          </a:p>
        </p:txBody>
      </p:sp>
      <p:sp>
        <p:nvSpPr>
          <p:cNvPr id="29" name="object 29"/>
          <p:cNvSpPr txBox="1"/>
          <p:nvPr/>
        </p:nvSpPr>
        <p:spPr>
          <a:xfrm>
            <a:off x="1363217" y="4326763"/>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7</a:t>
            </a:r>
            <a:endParaRPr sz="1050">
              <a:latin typeface="Noto Serif CJK JP"/>
              <a:cs typeface="Noto Serif CJK JP"/>
            </a:endParaRPr>
          </a:p>
        </p:txBody>
      </p:sp>
      <p:sp>
        <p:nvSpPr>
          <p:cNvPr id="30" name="object 30"/>
          <p:cNvSpPr txBox="1"/>
          <p:nvPr/>
        </p:nvSpPr>
        <p:spPr>
          <a:xfrm>
            <a:off x="2840481" y="4326763"/>
            <a:ext cx="135953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系统故障指示灯按键</a:t>
            </a:r>
            <a:endParaRPr sz="1050" dirty="0">
              <a:latin typeface="Noto Serif CJK JP"/>
              <a:cs typeface="Noto Serif CJK JP"/>
            </a:endParaRPr>
          </a:p>
        </p:txBody>
      </p:sp>
      <p:sp>
        <p:nvSpPr>
          <p:cNvPr id="31" name="object 31"/>
          <p:cNvSpPr txBox="1"/>
          <p:nvPr/>
        </p:nvSpPr>
        <p:spPr>
          <a:xfrm>
            <a:off x="1363217" y="4542790"/>
            <a:ext cx="927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8</a:t>
            </a:r>
            <a:endParaRPr sz="1050" dirty="0">
              <a:latin typeface="Noto Serif CJK JP"/>
              <a:cs typeface="Noto Serif CJK JP"/>
            </a:endParaRPr>
          </a:p>
        </p:txBody>
      </p:sp>
      <p:sp>
        <p:nvSpPr>
          <p:cNvPr id="32" name="object 32"/>
          <p:cNvSpPr txBox="1"/>
          <p:nvPr/>
        </p:nvSpPr>
        <p:spPr>
          <a:xfrm>
            <a:off x="2840482" y="4542790"/>
            <a:ext cx="136525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LCD 液晶管理模块接口</a:t>
            </a:r>
            <a:endParaRPr sz="1050" dirty="0">
              <a:latin typeface="Noto Serif CJK JP"/>
              <a:cs typeface="Noto Serif CJK JP"/>
            </a:endParaRPr>
          </a:p>
        </p:txBody>
      </p:sp>
      <p:sp>
        <p:nvSpPr>
          <p:cNvPr id="33" name="object 33"/>
          <p:cNvSpPr txBox="1"/>
          <p:nvPr/>
        </p:nvSpPr>
        <p:spPr>
          <a:xfrm>
            <a:off x="2683510" y="4996053"/>
            <a:ext cx="169926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3.5X12  盘位硬盘顺序示意图</a:t>
            </a:r>
            <a:endParaRPr sz="1050">
              <a:latin typeface="Noto Serif CJK JP"/>
              <a:cs typeface="Noto Serif CJK JP"/>
            </a:endParaRPr>
          </a:p>
        </p:txBody>
      </p:sp>
      <p:sp>
        <p:nvSpPr>
          <p:cNvPr id="34" name="object 34"/>
          <p:cNvSpPr txBox="1"/>
          <p:nvPr/>
        </p:nvSpPr>
        <p:spPr>
          <a:xfrm>
            <a:off x="788009" y="6412230"/>
            <a:ext cx="130746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2.3.4 </a:t>
            </a:r>
            <a:r>
              <a:rPr lang="en-US" sz="1200" dirty="0">
                <a:solidFill>
                  <a:srgbClr val="2B6CAB"/>
                </a:solidFill>
                <a:latin typeface="Noto Serif CJK JP"/>
                <a:cs typeface="Noto Serif CJK JP"/>
              </a:rPr>
              <a:t> </a:t>
            </a:r>
            <a:r>
              <a:rPr sz="1200" dirty="0">
                <a:solidFill>
                  <a:srgbClr val="2B6CAB"/>
                </a:solidFill>
                <a:latin typeface="Noto Serif CJK JP"/>
                <a:cs typeface="Noto Serif CJK JP"/>
              </a:rPr>
              <a:t>2.5X25 盘位</a:t>
            </a:r>
            <a:endParaRPr sz="1200" dirty="0">
              <a:latin typeface="Noto Serif CJK JP"/>
              <a:cs typeface="Noto Serif CJK JP"/>
            </a:endParaRPr>
          </a:p>
        </p:txBody>
      </p:sp>
      <p:grpSp>
        <p:nvGrpSpPr>
          <p:cNvPr id="35" name="object 35"/>
          <p:cNvGrpSpPr/>
          <p:nvPr/>
        </p:nvGrpSpPr>
        <p:grpSpPr>
          <a:xfrm>
            <a:off x="1124711" y="1313688"/>
            <a:ext cx="4813300" cy="1289685"/>
            <a:chOff x="1124711" y="1313688"/>
            <a:chExt cx="4813300" cy="1289685"/>
          </a:xfrm>
        </p:grpSpPr>
        <p:pic>
          <p:nvPicPr>
            <p:cNvPr id="36" name="object 36"/>
            <p:cNvPicPr/>
            <p:nvPr/>
          </p:nvPicPr>
          <p:blipFill>
            <a:blip r:embed="rId2" cstate="print"/>
            <a:stretch>
              <a:fillRect/>
            </a:stretch>
          </p:blipFill>
          <p:spPr>
            <a:xfrm>
              <a:off x="1164335" y="1322832"/>
              <a:ext cx="4736592" cy="1267968"/>
            </a:xfrm>
            <a:prstGeom prst="rect">
              <a:avLst/>
            </a:prstGeom>
          </p:spPr>
        </p:pic>
        <p:pic>
          <p:nvPicPr>
            <p:cNvPr id="37" name="object 37"/>
            <p:cNvPicPr/>
            <p:nvPr/>
          </p:nvPicPr>
          <p:blipFill>
            <a:blip r:embed="rId3" cstate="print"/>
            <a:stretch>
              <a:fillRect/>
            </a:stretch>
          </p:blipFill>
          <p:spPr>
            <a:xfrm>
              <a:off x="1124711" y="1313688"/>
              <a:ext cx="4812792" cy="1289303"/>
            </a:xfrm>
            <a:prstGeom prst="rect">
              <a:avLst/>
            </a:prstGeom>
          </p:spPr>
        </p:pic>
      </p:grpSp>
      <p:grpSp>
        <p:nvGrpSpPr>
          <p:cNvPr id="38" name="object 38"/>
          <p:cNvGrpSpPr/>
          <p:nvPr/>
        </p:nvGrpSpPr>
        <p:grpSpPr>
          <a:xfrm>
            <a:off x="1219200" y="5298948"/>
            <a:ext cx="4714240" cy="866140"/>
            <a:chOff x="1219200" y="5298948"/>
            <a:chExt cx="4714240" cy="866140"/>
          </a:xfrm>
        </p:grpSpPr>
        <p:pic>
          <p:nvPicPr>
            <p:cNvPr id="39" name="object 39"/>
            <p:cNvPicPr/>
            <p:nvPr/>
          </p:nvPicPr>
          <p:blipFill>
            <a:blip r:embed="rId4" cstate="print"/>
            <a:stretch>
              <a:fillRect/>
            </a:stretch>
          </p:blipFill>
          <p:spPr>
            <a:xfrm>
              <a:off x="1237488" y="5301996"/>
              <a:ext cx="4654296" cy="853440"/>
            </a:xfrm>
            <a:prstGeom prst="rect">
              <a:avLst/>
            </a:prstGeom>
          </p:spPr>
        </p:pic>
        <p:pic>
          <p:nvPicPr>
            <p:cNvPr id="40" name="object 40"/>
            <p:cNvPicPr/>
            <p:nvPr/>
          </p:nvPicPr>
          <p:blipFill>
            <a:blip r:embed="rId5" cstate="print"/>
            <a:stretch>
              <a:fillRect/>
            </a:stretch>
          </p:blipFill>
          <p:spPr>
            <a:xfrm>
              <a:off x="1219200" y="5298948"/>
              <a:ext cx="4713732" cy="865631"/>
            </a:xfrm>
            <a:prstGeom prst="rect">
              <a:avLst/>
            </a:prstGeom>
          </p:spPr>
        </p:pic>
      </p:grpSp>
      <p:grpSp>
        <p:nvGrpSpPr>
          <p:cNvPr id="41" name="object 41"/>
          <p:cNvGrpSpPr/>
          <p:nvPr/>
        </p:nvGrpSpPr>
        <p:grpSpPr>
          <a:xfrm>
            <a:off x="1144524" y="6897623"/>
            <a:ext cx="4788535" cy="1282065"/>
            <a:chOff x="1144524" y="6897623"/>
            <a:chExt cx="4788535" cy="1282065"/>
          </a:xfrm>
        </p:grpSpPr>
        <p:pic>
          <p:nvPicPr>
            <p:cNvPr id="42" name="object 42"/>
            <p:cNvPicPr/>
            <p:nvPr/>
          </p:nvPicPr>
          <p:blipFill>
            <a:blip r:embed="rId6" cstate="print"/>
            <a:stretch>
              <a:fillRect/>
            </a:stretch>
          </p:blipFill>
          <p:spPr>
            <a:xfrm>
              <a:off x="1173480" y="6911339"/>
              <a:ext cx="4727448" cy="1266444"/>
            </a:xfrm>
            <a:prstGeom prst="rect">
              <a:avLst/>
            </a:prstGeom>
          </p:spPr>
        </p:pic>
        <p:pic>
          <p:nvPicPr>
            <p:cNvPr id="43" name="object 43"/>
            <p:cNvPicPr/>
            <p:nvPr/>
          </p:nvPicPr>
          <p:blipFill>
            <a:blip r:embed="rId7" cstate="print"/>
            <a:stretch>
              <a:fillRect/>
            </a:stretch>
          </p:blipFill>
          <p:spPr>
            <a:xfrm>
              <a:off x="1144524" y="6897623"/>
              <a:ext cx="4788408" cy="1281684"/>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10</a:t>
            </a:r>
            <a:endParaRPr sz="900">
              <a:latin typeface="Noto Serif CJK JP"/>
              <a:cs typeface="Noto Serif CJK JP"/>
            </a:endParaRPr>
          </a:p>
        </p:txBody>
      </p:sp>
      <p:sp>
        <p:nvSpPr>
          <p:cNvPr id="6" name="object 6"/>
          <p:cNvSpPr/>
          <p:nvPr/>
        </p:nvSpPr>
        <p:spPr>
          <a:xfrm>
            <a:off x="1053083" y="137769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16108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18455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0802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31343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25481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2781300"/>
            <a:ext cx="4986655" cy="0"/>
          </a:xfrm>
          <a:custGeom>
            <a:avLst/>
            <a:gdLst/>
            <a:ahLst/>
            <a:cxnLst/>
            <a:rect l="l" t="t" r="r" b="b"/>
            <a:pathLst>
              <a:path w="4986655">
                <a:moveTo>
                  <a:pt x="0" y="0"/>
                </a:moveTo>
                <a:lnTo>
                  <a:pt x="720090" y="0"/>
                </a:ln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301599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4" name="object 14"/>
          <p:cNvSpPr/>
          <p:nvPr/>
        </p:nvSpPr>
        <p:spPr>
          <a:xfrm>
            <a:off x="1053083" y="90678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5" name="object 15"/>
          <p:cNvSpPr/>
          <p:nvPr/>
        </p:nvSpPr>
        <p:spPr>
          <a:xfrm>
            <a:off x="1053083" y="1139952"/>
            <a:ext cx="4986655" cy="0"/>
          </a:xfrm>
          <a:custGeom>
            <a:avLst/>
            <a:gdLst/>
            <a:ahLst/>
            <a:cxnLst/>
            <a:rect l="l" t="t" r="r" b="b"/>
            <a:pathLst>
              <a:path w="4986655">
                <a:moveTo>
                  <a:pt x="0" y="0"/>
                </a:moveTo>
                <a:lnTo>
                  <a:pt x="720090" y="0"/>
                </a:lnTo>
                <a:lnTo>
                  <a:pt x="4986528" y="0"/>
                </a:lnTo>
              </a:path>
            </a:pathLst>
          </a:custGeom>
          <a:ln w="12700">
            <a:solidFill>
              <a:srgbClr val="2B6CAB"/>
            </a:solidFill>
          </a:ln>
        </p:spPr>
        <p:txBody>
          <a:bodyPr wrap="square" lIns="0" tIns="0" rIns="0" bIns="0" rtlCol="0"/>
          <a:lstStyle/>
          <a:p>
            <a:endParaRPr/>
          </a:p>
        </p:txBody>
      </p:sp>
      <p:sp>
        <p:nvSpPr>
          <p:cNvPr id="16" name="object 16"/>
          <p:cNvSpPr txBox="1"/>
          <p:nvPr/>
        </p:nvSpPr>
        <p:spPr>
          <a:xfrm>
            <a:off x="1285747" y="940689"/>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编号</a:t>
            </a:r>
            <a:endParaRPr sz="900">
              <a:latin typeface="Noto Serif CJK JP"/>
              <a:cs typeface="Noto Serif CJK JP"/>
            </a:endParaRPr>
          </a:p>
        </p:txBody>
      </p:sp>
      <p:sp>
        <p:nvSpPr>
          <p:cNvPr id="17" name="object 17"/>
          <p:cNvSpPr txBox="1"/>
          <p:nvPr/>
        </p:nvSpPr>
        <p:spPr>
          <a:xfrm>
            <a:off x="2840482" y="94068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模块名称</a:t>
            </a:r>
            <a:endParaRPr sz="900">
              <a:latin typeface="Noto Serif CJK JP"/>
              <a:cs typeface="Noto Serif CJK JP"/>
            </a:endParaRPr>
          </a:p>
        </p:txBody>
      </p:sp>
      <p:sp>
        <p:nvSpPr>
          <p:cNvPr id="18" name="object 18"/>
          <p:cNvSpPr txBox="1"/>
          <p:nvPr/>
        </p:nvSpPr>
        <p:spPr>
          <a:xfrm>
            <a:off x="1368297" y="1177797"/>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a:t>
            </a:r>
            <a:endParaRPr sz="900">
              <a:latin typeface="Noto Serif CJK JP"/>
              <a:cs typeface="Noto Serif CJK JP"/>
            </a:endParaRPr>
          </a:p>
        </p:txBody>
      </p:sp>
      <p:sp>
        <p:nvSpPr>
          <p:cNvPr id="19" name="object 19"/>
          <p:cNvSpPr txBox="1"/>
          <p:nvPr/>
        </p:nvSpPr>
        <p:spPr>
          <a:xfrm>
            <a:off x="2840482" y="1177797"/>
            <a:ext cx="7569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前置 VGA 接口</a:t>
            </a:r>
            <a:endParaRPr sz="900">
              <a:latin typeface="Noto Serif CJK JP"/>
              <a:cs typeface="Noto Serif CJK JP"/>
            </a:endParaRPr>
          </a:p>
        </p:txBody>
      </p:sp>
      <p:sp>
        <p:nvSpPr>
          <p:cNvPr id="20" name="object 20"/>
          <p:cNvSpPr txBox="1"/>
          <p:nvPr/>
        </p:nvSpPr>
        <p:spPr>
          <a:xfrm>
            <a:off x="1368297" y="1411985"/>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a:t>
            </a:r>
            <a:endParaRPr sz="900">
              <a:latin typeface="Noto Serif CJK JP"/>
              <a:cs typeface="Noto Serif CJK JP"/>
            </a:endParaRPr>
          </a:p>
        </p:txBody>
      </p:sp>
      <p:sp>
        <p:nvSpPr>
          <p:cNvPr id="21" name="object 21"/>
          <p:cNvSpPr txBox="1"/>
          <p:nvPr/>
        </p:nvSpPr>
        <p:spPr>
          <a:xfrm>
            <a:off x="2840482" y="1411985"/>
            <a:ext cx="9448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前置 USB 3.0 接口</a:t>
            </a:r>
            <a:endParaRPr sz="900" dirty="0">
              <a:latin typeface="Noto Serif CJK JP"/>
              <a:cs typeface="Noto Serif CJK JP"/>
            </a:endParaRPr>
          </a:p>
        </p:txBody>
      </p:sp>
      <p:sp>
        <p:nvSpPr>
          <p:cNvPr id="22" name="object 22"/>
          <p:cNvSpPr txBox="1"/>
          <p:nvPr/>
        </p:nvSpPr>
        <p:spPr>
          <a:xfrm>
            <a:off x="1368297" y="1645361"/>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a:t>
            </a:r>
            <a:endParaRPr sz="900">
              <a:latin typeface="Noto Serif CJK JP"/>
              <a:cs typeface="Noto Serif CJK JP"/>
            </a:endParaRPr>
          </a:p>
        </p:txBody>
      </p:sp>
      <p:sp>
        <p:nvSpPr>
          <p:cNvPr id="23" name="object 23"/>
          <p:cNvSpPr txBox="1"/>
          <p:nvPr/>
        </p:nvSpPr>
        <p:spPr>
          <a:xfrm>
            <a:off x="2840482" y="1645361"/>
            <a:ext cx="11677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服务器与机柜固定卡扣</a:t>
            </a:r>
            <a:endParaRPr sz="900">
              <a:latin typeface="Noto Serif CJK JP"/>
              <a:cs typeface="Noto Serif CJK JP"/>
            </a:endParaRPr>
          </a:p>
        </p:txBody>
      </p:sp>
      <p:sp>
        <p:nvSpPr>
          <p:cNvPr id="24" name="object 24"/>
          <p:cNvSpPr txBox="1"/>
          <p:nvPr/>
        </p:nvSpPr>
        <p:spPr>
          <a:xfrm>
            <a:off x="1368297" y="1879854"/>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a:t>
            </a:r>
            <a:endParaRPr sz="900">
              <a:latin typeface="Noto Serif CJK JP"/>
              <a:cs typeface="Noto Serif CJK JP"/>
            </a:endParaRPr>
          </a:p>
        </p:txBody>
      </p:sp>
      <p:sp>
        <p:nvSpPr>
          <p:cNvPr id="25" name="object 25"/>
          <p:cNvSpPr txBox="1"/>
          <p:nvPr/>
        </p:nvSpPr>
        <p:spPr>
          <a:xfrm>
            <a:off x="2840482" y="1879854"/>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前置硬盘槽位</a:t>
            </a:r>
            <a:endParaRPr sz="900">
              <a:latin typeface="Noto Serif CJK JP"/>
              <a:cs typeface="Noto Serif CJK JP"/>
            </a:endParaRPr>
          </a:p>
        </p:txBody>
      </p:sp>
      <p:sp>
        <p:nvSpPr>
          <p:cNvPr id="26" name="object 26"/>
          <p:cNvSpPr txBox="1"/>
          <p:nvPr/>
        </p:nvSpPr>
        <p:spPr>
          <a:xfrm>
            <a:off x="1368297" y="2113915"/>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5</a:t>
            </a:r>
            <a:endParaRPr sz="900">
              <a:latin typeface="Noto Serif CJK JP"/>
              <a:cs typeface="Noto Serif CJK JP"/>
            </a:endParaRPr>
          </a:p>
        </p:txBody>
      </p:sp>
      <p:sp>
        <p:nvSpPr>
          <p:cNvPr id="27" name="object 27"/>
          <p:cNvSpPr txBox="1"/>
          <p:nvPr/>
        </p:nvSpPr>
        <p:spPr>
          <a:xfrm>
            <a:off x="2840482" y="2113915"/>
            <a:ext cx="815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服务器开关按键</a:t>
            </a:r>
            <a:endParaRPr sz="900">
              <a:latin typeface="Noto Serif CJK JP"/>
              <a:cs typeface="Noto Serif CJK JP"/>
            </a:endParaRPr>
          </a:p>
        </p:txBody>
      </p:sp>
      <p:sp>
        <p:nvSpPr>
          <p:cNvPr id="28" name="object 28"/>
          <p:cNvSpPr txBox="1"/>
          <p:nvPr/>
        </p:nvSpPr>
        <p:spPr>
          <a:xfrm>
            <a:off x="1368297" y="2347976"/>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a:t>
            </a:r>
            <a:endParaRPr sz="900">
              <a:latin typeface="Noto Serif CJK JP"/>
              <a:cs typeface="Noto Serif CJK JP"/>
            </a:endParaRPr>
          </a:p>
        </p:txBody>
      </p:sp>
      <p:sp>
        <p:nvSpPr>
          <p:cNvPr id="29" name="object 29"/>
          <p:cNvSpPr txBox="1"/>
          <p:nvPr/>
        </p:nvSpPr>
        <p:spPr>
          <a:xfrm>
            <a:off x="2840482" y="2353910"/>
            <a:ext cx="1421130" cy="151323"/>
          </a:xfrm>
          <a:prstGeom prst="rect">
            <a:avLst/>
          </a:prstGeom>
        </p:spPr>
        <p:txBody>
          <a:bodyPr vert="horz" wrap="square" lIns="0" tIns="12700" rIns="0" bIns="0" rtlCol="0">
            <a:spAutoFit/>
          </a:bodyPr>
          <a:lstStyle/>
          <a:p>
            <a:pPr marL="12700">
              <a:lnSpc>
                <a:spcPct val="100000"/>
              </a:lnSpc>
              <a:spcBef>
                <a:spcPts val="100"/>
              </a:spcBef>
            </a:pPr>
            <a:r>
              <a:rPr lang="en-US" sz="900" dirty="0">
                <a:solidFill>
                  <a:srgbClr val="2B2A29"/>
                </a:solidFill>
                <a:latin typeface="Noto Serif CJK JP"/>
                <a:cs typeface="Noto Serif CJK JP"/>
              </a:rPr>
              <a:t>ID </a:t>
            </a:r>
            <a:r>
              <a:rPr sz="900" dirty="0" err="1">
                <a:solidFill>
                  <a:srgbClr val="2B2A29"/>
                </a:solidFill>
                <a:latin typeface="Noto Serif CJK JP"/>
                <a:cs typeface="Noto Serif CJK JP"/>
              </a:rPr>
              <a:t>灯及按键</a:t>
            </a:r>
            <a:endParaRPr sz="900" dirty="0">
              <a:latin typeface="Noto Serif CJK JP"/>
              <a:cs typeface="Noto Serif CJK JP"/>
            </a:endParaRPr>
          </a:p>
        </p:txBody>
      </p:sp>
      <p:sp>
        <p:nvSpPr>
          <p:cNvPr id="30" name="object 30"/>
          <p:cNvSpPr txBox="1"/>
          <p:nvPr/>
        </p:nvSpPr>
        <p:spPr>
          <a:xfrm>
            <a:off x="1368297" y="2581783"/>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a:t>
            </a:r>
            <a:endParaRPr sz="900">
              <a:latin typeface="Noto Serif CJK JP"/>
              <a:cs typeface="Noto Serif CJK JP"/>
            </a:endParaRPr>
          </a:p>
        </p:txBody>
      </p:sp>
      <p:sp>
        <p:nvSpPr>
          <p:cNvPr id="31" name="object 31"/>
          <p:cNvSpPr txBox="1"/>
          <p:nvPr/>
        </p:nvSpPr>
        <p:spPr>
          <a:xfrm>
            <a:off x="2840482" y="2581783"/>
            <a:ext cx="184276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系统故障指示灯按键</a:t>
            </a:r>
            <a:endParaRPr sz="900" dirty="0">
              <a:latin typeface="Noto Serif CJK JP"/>
              <a:cs typeface="Noto Serif CJK JP"/>
            </a:endParaRPr>
          </a:p>
        </p:txBody>
      </p:sp>
      <p:sp>
        <p:nvSpPr>
          <p:cNvPr id="32" name="object 32"/>
          <p:cNvSpPr txBox="1"/>
          <p:nvPr/>
        </p:nvSpPr>
        <p:spPr>
          <a:xfrm>
            <a:off x="1368297" y="2815844"/>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8</a:t>
            </a:r>
            <a:endParaRPr sz="900" dirty="0">
              <a:latin typeface="Noto Serif CJK JP"/>
              <a:cs typeface="Noto Serif CJK JP"/>
            </a:endParaRPr>
          </a:p>
        </p:txBody>
      </p:sp>
      <p:sp>
        <p:nvSpPr>
          <p:cNvPr id="33" name="object 33"/>
          <p:cNvSpPr txBox="1"/>
          <p:nvPr/>
        </p:nvSpPr>
        <p:spPr>
          <a:xfrm>
            <a:off x="2840482" y="2815844"/>
            <a:ext cx="11747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LCD 液晶管理模块接口</a:t>
            </a:r>
            <a:endParaRPr sz="900" dirty="0">
              <a:latin typeface="Noto Serif CJK JP"/>
              <a:cs typeface="Noto Serif CJK JP"/>
            </a:endParaRPr>
          </a:p>
        </p:txBody>
      </p:sp>
      <p:sp>
        <p:nvSpPr>
          <p:cNvPr id="34" name="object 34"/>
          <p:cNvSpPr txBox="1"/>
          <p:nvPr/>
        </p:nvSpPr>
        <p:spPr>
          <a:xfrm>
            <a:off x="2683510" y="3266313"/>
            <a:ext cx="1699260" cy="175048"/>
          </a:xfrm>
          <a:prstGeom prst="rect">
            <a:avLst/>
          </a:prstGeom>
        </p:spPr>
        <p:txBody>
          <a:bodyPr vert="horz" wrap="square" lIns="0" tIns="13335" rIns="0" bIns="0" rtlCol="0">
            <a:spAutoFit/>
          </a:bodyPr>
          <a:lstStyle/>
          <a:p>
            <a:pPr marL="12700">
              <a:lnSpc>
                <a:spcPct val="100000"/>
              </a:lnSpc>
              <a:spcBef>
                <a:spcPts val="105"/>
              </a:spcBef>
            </a:pPr>
            <a:r>
              <a:rPr lang="en-US" sz="1050" dirty="0">
                <a:solidFill>
                  <a:srgbClr val="2B2A29"/>
                </a:solidFill>
                <a:latin typeface="Noto Serif CJK JP"/>
                <a:cs typeface="Noto Serif CJK JP"/>
              </a:rPr>
              <a:t>2.5 x 25</a:t>
            </a:r>
            <a:r>
              <a:rPr sz="1050" dirty="0">
                <a:solidFill>
                  <a:srgbClr val="2B2A29"/>
                </a:solidFill>
                <a:latin typeface="Noto Serif CJK JP"/>
                <a:cs typeface="Noto Serif CJK JP"/>
              </a:rPr>
              <a:t> 盘位硬盘顺序示意图</a:t>
            </a:r>
            <a:endParaRPr sz="1050" dirty="0">
              <a:latin typeface="Noto Serif CJK JP"/>
              <a:cs typeface="Noto Serif CJK JP"/>
            </a:endParaRPr>
          </a:p>
        </p:txBody>
      </p:sp>
      <p:sp>
        <p:nvSpPr>
          <p:cNvPr id="35" name="object 35"/>
          <p:cNvSpPr txBox="1"/>
          <p:nvPr/>
        </p:nvSpPr>
        <p:spPr>
          <a:xfrm>
            <a:off x="788009" y="4918964"/>
            <a:ext cx="179514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2.3.5 前控板按键与指示灯</a:t>
            </a:r>
            <a:endParaRPr sz="1200">
              <a:latin typeface="Noto Serif CJK JP"/>
              <a:cs typeface="Noto Serif CJK JP"/>
            </a:endParaRPr>
          </a:p>
        </p:txBody>
      </p:sp>
      <p:grpSp>
        <p:nvGrpSpPr>
          <p:cNvPr id="36" name="object 36"/>
          <p:cNvGrpSpPr/>
          <p:nvPr/>
        </p:nvGrpSpPr>
        <p:grpSpPr>
          <a:xfrm>
            <a:off x="1196339" y="3599688"/>
            <a:ext cx="4680585" cy="858519"/>
            <a:chOff x="1196339" y="3599688"/>
            <a:chExt cx="4680585" cy="858519"/>
          </a:xfrm>
        </p:grpSpPr>
        <p:pic>
          <p:nvPicPr>
            <p:cNvPr id="37" name="object 37"/>
            <p:cNvPicPr/>
            <p:nvPr/>
          </p:nvPicPr>
          <p:blipFill>
            <a:blip r:embed="rId3" cstate="print"/>
            <a:stretch>
              <a:fillRect/>
            </a:stretch>
          </p:blipFill>
          <p:spPr>
            <a:xfrm>
              <a:off x="1217675" y="3599688"/>
              <a:ext cx="4640580" cy="850391"/>
            </a:xfrm>
            <a:prstGeom prst="rect">
              <a:avLst/>
            </a:prstGeom>
          </p:spPr>
        </p:pic>
        <p:pic>
          <p:nvPicPr>
            <p:cNvPr id="38" name="object 38"/>
            <p:cNvPicPr/>
            <p:nvPr/>
          </p:nvPicPr>
          <p:blipFill>
            <a:blip r:embed="rId4" cstate="print"/>
            <a:stretch>
              <a:fillRect/>
            </a:stretch>
          </p:blipFill>
          <p:spPr>
            <a:xfrm>
              <a:off x="1196339" y="3601212"/>
              <a:ext cx="4680204" cy="856488"/>
            </a:xfrm>
            <a:prstGeom prst="rect">
              <a:avLst/>
            </a:prstGeom>
          </p:spPr>
        </p:pic>
      </p:grpSp>
      <p:pic>
        <p:nvPicPr>
          <p:cNvPr id="39" name="object 39"/>
          <p:cNvPicPr/>
          <p:nvPr/>
        </p:nvPicPr>
        <p:blipFill>
          <a:blip r:embed="rId5" cstate="print"/>
          <a:stretch>
            <a:fillRect/>
          </a:stretch>
        </p:blipFill>
        <p:spPr>
          <a:xfrm>
            <a:off x="2232660" y="5327904"/>
            <a:ext cx="2450591" cy="30220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18505" y="469772"/>
            <a:ext cx="93091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产品规格介绍</a:t>
            </a:r>
            <a:endParaRPr sz="120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11</a:t>
            </a:r>
            <a:endParaRPr sz="900">
              <a:latin typeface="Noto Serif CJK JP"/>
              <a:cs typeface="Noto Serif CJK JP"/>
            </a:endParaRPr>
          </a:p>
        </p:txBody>
      </p:sp>
      <p:graphicFrame>
        <p:nvGraphicFramePr>
          <p:cNvPr id="4" name="object 4"/>
          <p:cNvGraphicFramePr>
            <a:graphicFrameLocks noGrp="1"/>
          </p:cNvGraphicFramePr>
          <p:nvPr>
            <p:extLst>
              <p:ext uri="{D42A27DB-BD31-4B8C-83A1-F6EECF244321}">
                <p14:modId xmlns:p14="http://schemas.microsoft.com/office/powerpoint/2010/main" val="1129075287"/>
              </p:ext>
            </p:extLst>
          </p:nvPr>
        </p:nvGraphicFramePr>
        <p:xfrm>
          <a:off x="1052995" y="923290"/>
          <a:ext cx="5247640" cy="2378075"/>
        </p:xfrm>
        <a:graphic>
          <a:graphicData uri="http://schemas.openxmlformats.org/drawingml/2006/table">
            <a:tbl>
              <a:tblPr firstRow="1" bandRow="1">
                <a:tableStyleId>{2D5ABB26-0587-4C30-8999-92F81FD0307C}</a:tableStyleId>
              </a:tblPr>
              <a:tblGrid>
                <a:gridCol w="1134745">
                  <a:extLst>
                    <a:ext uri="{9D8B030D-6E8A-4147-A177-3AD203B41FA5}">
                      <a16:colId xmlns:a16="http://schemas.microsoft.com/office/drawing/2014/main" val="20000"/>
                    </a:ext>
                  </a:extLst>
                </a:gridCol>
                <a:gridCol w="2479675">
                  <a:extLst>
                    <a:ext uri="{9D8B030D-6E8A-4147-A177-3AD203B41FA5}">
                      <a16:colId xmlns:a16="http://schemas.microsoft.com/office/drawing/2014/main" val="20001"/>
                    </a:ext>
                  </a:extLst>
                </a:gridCol>
                <a:gridCol w="1633220">
                  <a:extLst>
                    <a:ext uri="{9D8B030D-6E8A-4147-A177-3AD203B41FA5}">
                      <a16:colId xmlns:a16="http://schemas.microsoft.com/office/drawing/2014/main" val="20002"/>
                    </a:ext>
                  </a:extLst>
                </a:gridCol>
              </a:tblGrid>
              <a:tr h="215900">
                <a:tc>
                  <a:txBody>
                    <a:bodyPr/>
                    <a:lstStyle/>
                    <a:p>
                      <a:pPr marL="245110">
                        <a:lnSpc>
                          <a:spcPct val="100000"/>
                        </a:lnSpc>
                        <a:spcBef>
                          <a:spcPts val="295"/>
                        </a:spcBef>
                      </a:pPr>
                      <a:r>
                        <a:rPr sz="900" spc="-40" dirty="0">
                          <a:solidFill>
                            <a:srgbClr val="2B2A29"/>
                          </a:solidFill>
                          <a:latin typeface="Noto Serif CJK JP"/>
                          <a:cs typeface="Noto Serif CJK JP"/>
                        </a:rPr>
                        <a:t>编号</a:t>
                      </a:r>
                      <a:endParaRPr sz="900" dirty="0">
                        <a:latin typeface="Noto Serif CJK JP"/>
                        <a:cs typeface="Noto Serif CJK JP"/>
                      </a:endParaRPr>
                    </a:p>
                  </a:txBody>
                  <a:tcPr marL="0" marR="0" marT="37465" marB="0">
                    <a:lnT w="12700">
                      <a:solidFill>
                        <a:srgbClr val="2B6CAB"/>
                      </a:solidFill>
                      <a:prstDash val="solid"/>
                    </a:lnT>
                    <a:lnB w="12700">
                      <a:solidFill>
                        <a:srgbClr val="2B6CAB"/>
                      </a:solidFill>
                      <a:prstDash val="solid"/>
                    </a:lnB>
                  </a:tcPr>
                </a:tc>
                <a:tc>
                  <a:txBody>
                    <a:bodyPr/>
                    <a:lstStyle/>
                    <a:p>
                      <a:pPr marL="666115">
                        <a:lnSpc>
                          <a:spcPct val="100000"/>
                        </a:lnSpc>
                        <a:spcBef>
                          <a:spcPts val="295"/>
                        </a:spcBef>
                      </a:pPr>
                      <a:r>
                        <a:rPr sz="900" spc="0" dirty="0">
                          <a:solidFill>
                            <a:srgbClr val="2B2A29"/>
                          </a:solidFill>
                          <a:latin typeface="Noto Serif CJK JP"/>
                          <a:cs typeface="Noto Serif CJK JP"/>
                        </a:rPr>
                        <a:t>模块名称</a:t>
                      </a:r>
                      <a:endParaRPr sz="900" spc="0">
                        <a:latin typeface="Noto Serif CJK JP"/>
                        <a:cs typeface="Noto Serif CJK JP"/>
                      </a:endParaRPr>
                    </a:p>
                  </a:txBody>
                  <a:tcPr marL="0" marR="0" marT="37465" marB="0">
                    <a:lnT w="12700">
                      <a:solidFill>
                        <a:srgbClr val="2B6CAB"/>
                      </a:solidFill>
                      <a:prstDash val="solid"/>
                    </a:lnT>
                    <a:lnB w="1270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12700">
                      <a:solidFill>
                        <a:srgbClr val="2B6CAB"/>
                      </a:solidFill>
                      <a:prstDash val="solid"/>
                    </a:lnT>
                    <a:lnB w="12700">
                      <a:solidFill>
                        <a:srgbClr val="2B6CAB"/>
                      </a:solidFill>
                      <a:prstDash val="solid"/>
                    </a:lnB>
                  </a:tcPr>
                </a:tc>
                <a:extLst>
                  <a:ext uri="{0D108BD9-81ED-4DB2-BD59-A6C34878D82A}">
                    <a16:rowId xmlns:a16="http://schemas.microsoft.com/office/drawing/2014/main" val="10000"/>
                  </a:ext>
                </a:extLst>
              </a:tr>
              <a:tr h="219075">
                <a:tc>
                  <a:txBody>
                    <a:bodyPr/>
                    <a:lstStyle/>
                    <a:p>
                      <a:pPr marL="327660">
                        <a:lnSpc>
                          <a:spcPct val="100000"/>
                        </a:lnSpc>
                        <a:spcBef>
                          <a:spcPts val="320"/>
                        </a:spcBef>
                      </a:pPr>
                      <a:r>
                        <a:rPr sz="900" spc="-50" dirty="0">
                          <a:solidFill>
                            <a:srgbClr val="2B2A29"/>
                          </a:solidFill>
                          <a:latin typeface="Noto Serif CJK JP"/>
                          <a:cs typeface="Noto Serif CJK JP"/>
                        </a:rPr>
                        <a:t>1</a:t>
                      </a:r>
                      <a:endParaRPr sz="900">
                        <a:latin typeface="Noto Serif CJK JP"/>
                        <a:cs typeface="Noto Serif CJK JP"/>
                      </a:endParaRPr>
                    </a:p>
                  </a:txBody>
                  <a:tcPr marL="0" marR="0" marT="40640" marB="0">
                    <a:lnT w="12700">
                      <a:solidFill>
                        <a:srgbClr val="2B6CAB"/>
                      </a:solidFill>
                      <a:prstDash val="solid"/>
                    </a:lnT>
                    <a:lnB w="6350">
                      <a:solidFill>
                        <a:srgbClr val="2B6CAB"/>
                      </a:solidFill>
                      <a:prstDash val="solid"/>
                    </a:lnB>
                  </a:tcPr>
                </a:tc>
                <a:tc>
                  <a:txBody>
                    <a:bodyPr/>
                    <a:lstStyle/>
                    <a:p>
                      <a:pPr marL="666115">
                        <a:lnSpc>
                          <a:spcPct val="100000"/>
                        </a:lnSpc>
                        <a:spcBef>
                          <a:spcPts val="320"/>
                        </a:spcBef>
                      </a:pPr>
                      <a:r>
                        <a:rPr sz="900" spc="0" dirty="0">
                          <a:solidFill>
                            <a:srgbClr val="2B2A29"/>
                          </a:solidFill>
                          <a:latin typeface="Noto Serif CJK JP"/>
                          <a:cs typeface="Noto Serif CJK JP"/>
                        </a:rPr>
                        <a:t>服务器开关按键</a:t>
                      </a:r>
                      <a:endParaRPr sz="900" spc="0">
                        <a:latin typeface="Noto Serif CJK JP"/>
                        <a:cs typeface="Noto Serif CJK JP"/>
                      </a:endParaRPr>
                    </a:p>
                  </a:txBody>
                  <a:tcPr marL="0" marR="0" marT="40640" marB="0">
                    <a:lnT w="1270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12700">
                      <a:solidFill>
                        <a:srgbClr val="2B6CAB"/>
                      </a:solidFill>
                      <a:prstDash val="solid"/>
                    </a:lnT>
                    <a:lnB w="6350">
                      <a:solidFill>
                        <a:srgbClr val="2B6CAB"/>
                      </a:solidFill>
                      <a:prstDash val="solid"/>
                    </a:lnB>
                  </a:tcPr>
                </a:tc>
                <a:extLst>
                  <a:ext uri="{0D108BD9-81ED-4DB2-BD59-A6C34878D82A}">
                    <a16:rowId xmlns:a16="http://schemas.microsoft.com/office/drawing/2014/main" val="10001"/>
                  </a:ext>
                </a:extLst>
              </a:tr>
              <a:tr h="215900">
                <a:tc>
                  <a:txBody>
                    <a:bodyPr/>
                    <a:lstStyle/>
                    <a:p>
                      <a:pPr marL="327660">
                        <a:lnSpc>
                          <a:spcPct val="100000"/>
                        </a:lnSpc>
                        <a:spcBef>
                          <a:spcPts val="295"/>
                        </a:spcBef>
                      </a:pPr>
                      <a:r>
                        <a:rPr sz="900" spc="-50" dirty="0">
                          <a:solidFill>
                            <a:srgbClr val="2B2A29"/>
                          </a:solidFill>
                          <a:latin typeface="Noto Serif CJK JP"/>
                          <a:cs typeface="Noto Serif CJK JP"/>
                        </a:rPr>
                        <a:t>2</a:t>
                      </a:r>
                      <a:endParaRPr sz="900" dirty="0">
                        <a:latin typeface="Noto Serif CJK JP"/>
                        <a:cs typeface="Noto Serif CJK JP"/>
                      </a:endParaRPr>
                    </a:p>
                  </a:txBody>
                  <a:tcPr marL="0" marR="0" marT="37465" marB="0">
                    <a:lnT w="6350">
                      <a:solidFill>
                        <a:srgbClr val="2B6CAB"/>
                      </a:solidFill>
                      <a:prstDash val="solid"/>
                    </a:lnT>
                    <a:lnB w="6350">
                      <a:solidFill>
                        <a:srgbClr val="2B6CAB"/>
                      </a:solidFill>
                      <a:prstDash val="solid"/>
                    </a:lnB>
                  </a:tcPr>
                </a:tc>
                <a:tc>
                  <a:txBody>
                    <a:bodyPr/>
                    <a:lstStyle/>
                    <a:p>
                      <a:pPr marL="722630">
                        <a:lnSpc>
                          <a:spcPct val="100000"/>
                        </a:lnSpc>
                        <a:spcBef>
                          <a:spcPts val="295"/>
                        </a:spcBef>
                      </a:pPr>
                      <a:r>
                        <a:rPr lang="en-US" sz="900" spc="0" dirty="0">
                          <a:solidFill>
                            <a:srgbClr val="2B2A29"/>
                          </a:solidFill>
                          <a:latin typeface="Noto Serif CJK JP"/>
                          <a:cs typeface="Noto Serif CJK JP"/>
                        </a:rPr>
                        <a:t>I</a:t>
                      </a:r>
                      <a:r>
                        <a:rPr sz="900" spc="0" dirty="0">
                          <a:solidFill>
                            <a:srgbClr val="2B2A29"/>
                          </a:solidFill>
                          <a:latin typeface="Noto Serif CJK JP"/>
                          <a:cs typeface="Noto Serif CJK JP"/>
                        </a:rPr>
                        <a:t>D 灯及按键</a:t>
                      </a:r>
                      <a:endParaRPr sz="900" spc="0" dirty="0">
                        <a:latin typeface="Noto Serif CJK JP"/>
                        <a:cs typeface="Noto Serif CJK JP"/>
                      </a:endParaRPr>
                    </a:p>
                  </a:txBody>
                  <a:tcPr marL="0" marR="0" marT="37465" marB="0">
                    <a:lnT w="6350">
                      <a:solidFill>
                        <a:srgbClr val="2B6CAB"/>
                      </a:solidFill>
                      <a:prstDash val="solid"/>
                    </a:lnT>
                    <a:lnB w="6350">
                      <a:solidFill>
                        <a:srgbClr val="2B6CAB"/>
                      </a:solidFill>
                      <a:prstDash val="solid"/>
                    </a:lnB>
                  </a:tcPr>
                </a:tc>
                <a:tc>
                  <a:txBody>
                    <a:bodyPr/>
                    <a:lstStyle/>
                    <a:p>
                      <a:pPr>
                        <a:lnSpc>
                          <a:spcPct val="100000"/>
                        </a:lnSpc>
                      </a:pPr>
                      <a:endParaRPr sz="900" dirty="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2"/>
                  </a:ext>
                </a:extLst>
              </a:tr>
              <a:tr h="215900">
                <a:tc>
                  <a:txBody>
                    <a:bodyPr/>
                    <a:lstStyle/>
                    <a:p>
                      <a:pPr marL="327660">
                        <a:lnSpc>
                          <a:spcPct val="100000"/>
                        </a:lnSpc>
                        <a:spcBef>
                          <a:spcPts val="295"/>
                        </a:spcBef>
                      </a:pPr>
                      <a:r>
                        <a:rPr sz="900" spc="-50" dirty="0">
                          <a:solidFill>
                            <a:srgbClr val="2B2A29"/>
                          </a:solidFill>
                          <a:latin typeface="Noto Serif CJK JP"/>
                          <a:cs typeface="Noto Serif CJK JP"/>
                        </a:rPr>
                        <a:t>3</a:t>
                      </a:r>
                      <a:endParaRPr sz="900">
                        <a:latin typeface="Noto Serif CJK JP"/>
                        <a:cs typeface="Noto Serif CJK JP"/>
                      </a:endParaRPr>
                    </a:p>
                  </a:txBody>
                  <a:tcPr marL="0" marR="0" marT="37465" marB="0">
                    <a:lnT w="6350">
                      <a:solidFill>
                        <a:srgbClr val="2B6CAB"/>
                      </a:solidFill>
                      <a:prstDash val="solid"/>
                    </a:lnT>
                    <a:lnB w="6350">
                      <a:solidFill>
                        <a:srgbClr val="2B6CAB"/>
                      </a:solidFill>
                      <a:prstDash val="solid"/>
                    </a:lnB>
                  </a:tcPr>
                </a:tc>
                <a:tc>
                  <a:txBody>
                    <a:bodyPr/>
                    <a:lstStyle/>
                    <a:p>
                      <a:pPr marL="666115">
                        <a:lnSpc>
                          <a:spcPct val="100000"/>
                        </a:lnSpc>
                        <a:spcBef>
                          <a:spcPts val="295"/>
                        </a:spcBef>
                      </a:pPr>
                      <a:r>
                        <a:rPr sz="900" spc="0" dirty="0">
                          <a:solidFill>
                            <a:srgbClr val="2B2A29"/>
                          </a:solidFill>
                          <a:latin typeface="Noto Serif CJK JP"/>
                          <a:cs typeface="Noto Serif CJK JP"/>
                        </a:rPr>
                        <a:t>系统故障指示灯按键</a:t>
                      </a:r>
                      <a:endParaRPr sz="900" spc="0">
                        <a:latin typeface="Noto Serif CJK JP"/>
                        <a:cs typeface="Noto Serif CJK JP"/>
                      </a:endParaRPr>
                    </a:p>
                  </a:txBody>
                  <a:tcPr marL="0" marR="0" marT="37465"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3"/>
                  </a:ext>
                </a:extLst>
              </a:tr>
              <a:tr h="215900">
                <a:tc>
                  <a:txBody>
                    <a:bodyPr/>
                    <a:lstStyle/>
                    <a:p>
                      <a:pPr marL="327660">
                        <a:lnSpc>
                          <a:spcPct val="100000"/>
                        </a:lnSpc>
                        <a:spcBef>
                          <a:spcPts val="295"/>
                        </a:spcBef>
                      </a:pPr>
                      <a:r>
                        <a:rPr sz="900" spc="-50" dirty="0">
                          <a:solidFill>
                            <a:srgbClr val="2B2A29"/>
                          </a:solidFill>
                          <a:latin typeface="Noto Serif CJK JP"/>
                          <a:cs typeface="Noto Serif CJK JP"/>
                        </a:rPr>
                        <a:t>4</a:t>
                      </a:r>
                      <a:endParaRPr sz="900">
                        <a:latin typeface="Noto Serif CJK JP"/>
                        <a:cs typeface="Noto Serif CJK JP"/>
                      </a:endParaRPr>
                    </a:p>
                  </a:txBody>
                  <a:tcPr marL="0" marR="0" marT="37465" marB="0">
                    <a:lnT w="6350">
                      <a:solidFill>
                        <a:srgbClr val="2B6CAB"/>
                      </a:solidFill>
                      <a:prstDash val="solid"/>
                    </a:lnT>
                    <a:lnB w="6350">
                      <a:solidFill>
                        <a:srgbClr val="2B6CAB"/>
                      </a:solidFill>
                      <a:prstDash val="solid"/>
                    </a:lnB>
                  </a:tcPr>
                </a:tc>
                <a:tc>
                  <a:txBody>
                    <a:bodyPr/>
                    <a:lstStyle/>
                    <a:p>
                      <a:pPr marL="666115">
                        <a:lnSpc>
                          <a:spcPct val="100000"/>
                        </a:lnSpc>
                        <a:spcBef>
                          <a:spcPts val="295"/>
                        </a:spcBef>
                      </a:pPr>
                      <a:r>
                        <a:rPr sz="900" spc="0" dirty="0">
                          <a:solidFill>
                            <a:srgbClr val="2B2A29"/>
                          </a:solidFill>
                          <a:latin typeface="Noto Serif CJK JP"/>
                          <a:cs typeface="Noto Serif CJK JP"/>
                        </a:rPr>
                        <a:t>LCD 液晶管理模块接口</a:t>
                      </a:r>
                      <a:endParaRPr sz="900" spc="0">
                        <a:latin typeface="Noto Serif CJK JP"/>
                        <a:cs typeface="Noto Serif CJK JP"/>
                      </a:endParaRPr>
                    </a:p>
                  </a:txBody>
                  <a:tcPr marL="0" marR="0" marT="37465"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4"/>
                  </a:ext>
                </a:extLst>
              </a:tr>
              <a:tr h="215900">
                <a:tc>
                  <a:txBody>
                    <a:bodyPr/>
                    <a:lstStyle/>
                    <a:p>
                      <a:pPr marL="327660">
                        <a:lnSpc>
                          <a:spcPct val="100000"/>
                        </a:lnSpc>
                        <a:spcBef>
                          <a:spcPts val="300"/>
                        </a:spcBef>
                      </a:pPr>
                      <a:r>
                        <a:rPr sz="900" spc="-50" dirty="0">
                          <a:solidFill>
                            <a:srgbClr val="2B2A29"/>
                          </a:solidFill>
                          <a:latin typeface="Noto Serif CJK JP"/>
                          <a:cs typeface="Noto Serif CJK JP"/>
                        </a:rPr>
                        <a:t>5</a:t>
                      </a:r>
                      <a:endParaRPr sz="90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marL="666115">
                        <a:lnSpc>
                          <a:spcPct val="100000"/>
                        </a:lnSpc>
                        <a:spcBef>
                          <a:spcPts val="300"/>
                        </a:spcBef>
                      </a:pPr>
                      <a:r>
                        <a:rPr sz="900" spc="0" dirty="0">
                          <a:solidFill>
                            <a:srgbClr val="2B2A29"/>
                          </a:solidFill>
                          <a:latin typeface="Noto Serif CJK JP"/>
                          <a:cs typeface="Noto Serif CJK JP"/>
                        </a:rPr>
                        <a:t>系统故障指示灯</a:t>
                      </a:r>
                      <a:endParaRPr sz="900" spc="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5"/>
                  </a:ext>
                </a:extLst>
              </a:tr>
              <a:tr h="215900">
                <a:tc>
                  <a:txBody>
                    <a:bodyPr/>
                    <a:lstStyle/>
                    <a:p>
                      <a:pPr marL="327660">
                        <a:lnSpc>
                          <a:spcPct val="100000"/>
                        </a:lnSpc>
                        <a:spcBef>
                          <a:spcPts val="300"/>
                        </a:spcBef>
                      </a:pPr>
                      <a:r>
                        <a:rPr sz="900" spc="-50" dirty="0">
                          <a:solidFill>
                            <a:srgbClr val="2B2A29"/>
                          </a:solidFill>
                          <a:latin typeface="Noto Serif CJK JP"/>
                          <a:cs typeface="Noto Serif CJK JP"/>
                        </a:rPr>
                        <a:t>6</a:t>
                      </a:r>
                      <a:endParaRPr sz="90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marL="666115">
                        <a:lnSpc>
                          <a:spcPct val="100000"/>
                        </a:lnSpc>
                        <a:spcBef>
                          <a:spcPts val="300"/>
                        </a:spcBef>
                      </a:pPr>
                      <a:r>
                        <a:rPr sz="900" spc="0" dirty="0">
                          <a:solidFill>
                            <a:srgbClr val="2B2A29"/>
                          </a:solidFill>
                          <a:latin typeface="Noto Serif CJK JP"/>
                          <a:cs typeface="Noto Serif CJK JP"/>
                        </a:rPr>
                        <a:t>内存故障指示灯</a:t>
                      </a:r>
                      <a:endParaRPr sz="900" spc="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6"/>
                  </a:ext>
                </a:extLst>
              </a:tr>
              <a:tr h="215900">
                <a:tc>
                  <a:txBody>
                    <a:bodyPr/>
                    <a:lstStyle/>
                    <a:p>
                      <a:pPr marL="327660">
                        <a:lnSpc>
                          <a:spcPct val="100000"/>
                        </a:lnSpc>
                        <a:spcBef>
                          <a:spcPts val="300"/>
                        </a:spcBef>
                      </a:pPr>
                      <a:r>
                        <a:rPr sz="900" spc="-50" dirty="0">
                          <a:solidFill>
                            <a:srgbClr val="2B2A29"/>
                          </a:solidFill>
                          <a:latin typeface="Noto Serif CJK JP"/>
                          <a:cs typeface="Noto Serif CJK JP"/>
                        </a:rPr>
                        <a:t>7</a:t>
                      </a:r>
                      <a:endParaRPr sz="90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marL="666115">
                        <a:lnSpc>
                          <a:spcPct val="100000"/>
                        </a:lnSpc>
                        <a:spcBef>
                          <a:spcPts val="300"/>
                        </a:spcBef>
                      </a:pPr>
                      <a:r>
                        <a:rPr sz="900" spc="0" dirty="0">
                          <a:solidFill>
                            <a:srgbClr val="2B2A29"/>
                          </a:solidFill>
                          <a:latin typeface="Noto Serif CJK JP"/>
                          <a:cs typeface="Noto Serif CJK JP"/>
                        </a:rPr>
                        <a:t>风扇故障指示灯</a:t>
                      </a:r>
                      <a:endParaRPr sz="900" spc="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7"/>
                  </a:ext>
                </a:extLst>
              </a:tr>
              <a:tr h="215900">
                <a:tc>
                  <a:txBody>
                    <a:bodyPr/>
                    <a:lstStyle/>
                    <a:p>
                      <a:pPr marL="327660">
                        <a:lnSpc>
                          <a:spcPct val="100000"/>
                        </a:lnSpc>
                        <a:spcBef>
                          <a:spcPts val="300"/>
                        </a:spcBef>
                      </a:pPr>
                      <a:r>
                        <a:rPr sz="900" spc="-50" dirty="0">
                          <a:solidFill>
                            <a:srgbClr val="2B2A29"/>
                          </a:solidFill>
                          <a:latin typeface="Noto Serif CJK JP"/>
                          <a:cs typeface="Noto Serif CJK JP"/>
                        </a:rPr>
                        <a:t>8</a:t>
                      </a:r>
                      <a:endParaRPr sz="900" dirty="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marL="666115">
                        <a:lnSpc>
                          <a:spcPct val="100000"/>
                        </a:lnSpc>
                        <a:spcBef>
                          <a:spcPts val="300"/>
                        </a:spcBef>
                      </a:pPr>
                      <a:r>
                        <a:rPr sz="900" spc="0" dirty="0">
                          <a:solidFill>
                            <a:srgbClr val="2B2A29"/>
                          </a:solidFill>
                          <a:latin typeface="Noto Serif CJK JP"/>
                          <a:cs typeface="Noto Serif CJK JP"/>
                        </a:rPr>
                        <a:t>电源故障指示灯</a:t>
                      </a:r>
                      <a:endParaRPr sz="900" spc="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8"/>
                  </a:ext>
                </a:extLst>
              </a:tr>
              <a:tr h="215900">
                <a:tc>
                  <a:txBody>
                    <a:bodyPr/>
                    <a:lstStyle/>
                    <a:p>
                      <a:pPr marL="327660">
                        <a:lnSpc>
                          <a:spcPct val="100000"/>
                        </a:lnSpc>
                        <a:spcBef>
                          <a:spcPts val="300"/>
                        </a:spcBef>
                      </a:pPr>
                      <a:r>
                        <a:rPr sz="900" spc="-50" dirty="0">
                          <a:solidFill>
                            <a:srgbClr val="2B2A29"/>
                          </a:solidFill>
                          <a:latin typeface="Noto Serif CJK JP"/>
                          <a:cs typeface="Noto Serif CJK JP"/>
                        </a:rPr>
                        <a:t>9</a:t>
                      </a:r>
                      <a:endParaRPr sz="90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marL="666115">
                        <a:lnSpc>
                          <a:spcPct val="100000"/>
                        </a:lnSpc>
                        <a:spcBef>
                          <a:spcPts val="300"/>
                        </a:spcBef>
                      </a:pPr>
                      <a:r>
                        <a:rPr sz="900" spc="0" dirty="0">
                          <a:solidFill>
                            <a:srgbClr val="2B2A29"/>
                          </a:solidFill>
                          <a:latin typeface="Noto Serif CJK JP"/>
                          <a:cs typeface="Noto Serif CJK JP"/>
                        </a:rPr>
                        <a:t>系统过热指示灯</a:t>
                      </a:r>
                      <a:endParaRPr sz="900" spc="0">
                        <a:latin typeface="Noto Serif CJK JP"/>
                        <a:cs typeface="Noto Serif CJK JP"/>
                      </a:endParaRPr>
                    </a:p>
                  </a:txBody>
                  <a:tcPr marL="0" marR="0" marT="38100" marB="0">
                    <a:lnT w="6350">
                      <a:solidFill>
                        <a:srgbClr val="2B6CAB"/>
                      </a:solidFill>
                      <a:prstDash val="solid"/>
                    </a:lnT>
                    <a:lnB w="6350">
                      <a:solidFill>
                        <a:srgbClr val="2B6CAB"/>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9"/>
                  </a:ext>
                </a:extLst>
              </a:tr>
              <a:tr h="215900">
                <a:tc>
                  <a:txBody>
                    <a:bodyPr/>
                    <a:lstStyle/>
                    <a:p>
                      <a:pPr marL="297180">
                        <a:lnSpc>
                          <a:spcPct val="100000"/>
                        </a:lnSpc>
                        <a:spcBef>
                          <a:spcPts val="300"/>
                        </a:spcBef>
                      </a:pPr>
                      <a:r>
                        <a:rPr sz="900" spc="-25" dirty="0">
                          <a:solidFill>
                            <a:srgbClr val="2B2A29"/>
                          </a:solidFill>
                          <a:latin typeface="Noto Serif CJK JP"/>
                          <a:cs typeface="Noto Serif CJK JP"/>
                        </a:rPr>
                        <a:t>10</a:t>
                      </a:r>
                      <a:endParaRPr sz="900">
                        <a:latin typeface="Noto Serif CJK JP"/>
                        <a:cs typeface="Noto Serif CJK JP"/>
                      </a:endParaRPr>
                    </a:p>
                  </a:txBody>
                  <a:tcPr marL="0" marR="0" marT="38100" marB="0">
                    <a:lnT w="6350">
                      <a:solidFill>
                        <a:srgbClr val="2B6CAB"/>
                      </a:solidFill>
                      <a:prstDash val="solid"/>
                    </a:lnT>
                    <a:lnB w="12700">
                      <a:solidFill>
                        <a:srgbClr val="2B6CAB"/>
                      </a:solidFill>
                      <a:prstDash val="solid"/>
                    </a:lnB>
                  </a:tcPr>
                </a:tc>
                <a:tc>
                  <a:txBody>
                    <a:bodyPr/>
                    <a:lstStyle/>
                    <a:p>
                      <a:pPr marL="666115">
                        <a:lnSpc>
                          <a:spcPct val="100000"/>
                        </a:lnSpc>
                        <a:spcBef>
                          <a:spcPts val="300"/>
                        </a:spcBef>
                      </a:pPr>
                      <a:r>
                        <a:rPr sz="900" spc="0" dirty="0">
                          <a:solidFill>
                            <a:srgbClr val="2B2A29"/>
                          </a:solidFill>
                          <a:latin typeface="Noto Serif CJK JP"/>
                          <a:cs typeface="Noto Serif CJK JP"/>
                        </a:rPr>
                        <a:t>网络状态指示灯</a:t>
                      </a:r>
                      <a:endParaRPr sz="900" spc="0" dirty="0">
                        <a:latin typeface="Noto Serif CJK JP"/>
                        <a:cs typeface="Noto Serif CJK JP"/>
                      </a:endParaRPr>
                    </a:p>
                  </a:txBody>
                  <a:tcPr marL="0" marR="0" marT="38100" marB="0">
                    <a:lnT w="6350">
                      <a:solidFill>
                        <a:srgbClr val="2B6CAB"/>
                      </a:solidFill>
                      <a:prstDash val="solid"/>
                    </a:lnT>
                    <a:lnB w="12700">
                      <a:solidFill>
                        <a:srgbClr val="2B6CAB"/>
                      </a:solidFill>
                      <a:prstDash val="solid"/>
                    </a:lnB>
                  </a:tcPr>
                </a:tc>
                <a:tc>
                  <a:txBody>
                    <a:bodyPr/>
                    <a:lstStyle/>
                    <a:p>
                      <a:pPr>
                        <a:lnSpc>
                          <a:spcPct val="100000"/>
                        </a:lnSpc>
                      </a:pPr>
                      <a:endParaRPr sz="900" dirty="0">
                        <a:latin typeface="Times New Roman"/>
                        <a:cs typeface="Times New Roman"/>
                      </a:endParaRPr>
                    </a:p>
                  </a:txBody>
                  <a:tcPr marL="0" marR="0" marT="0" marB="0">
                    <a:lnT w="6350">
                      <a:solidFill>
                        <a:srgbClr val="2B6CAB"/>
                      </a:solidFill>
                      <a:prstDash val="solid"/>
                    </a:lnT>
                    <a:lnB w="12700">
                      <a:solidFill>
                        <a:srgbClr val="2B6CAB"/>
                      </a:solidFill>
                      <a:prstDash val="solid"/>
                    </a:lnB>
                  </a:tcPr>
                </a:tc>
                <a:extLst>
                  <a:ext uri="{0D108BD9-81ED-4DB2-BD59-A6C34878D82A}">
                    <a16:rowId xmlns:a16="http://schemas.microsoft.com/office/drawing/2014/main" val="10010"/>
                  </a:ext>
                </a:extLst>
              </a:tr>
            </a:tbl>
          </a:graphicData>
        </a:graphic>
      </p:graphicFrame>
      <p:sp>
        <p:nvSpPr>
          <p:cNvPr id="5" name="object 5"/>
          <p:cNvSpPr txBox="1"/>
          <p:nvPr/>
        </p:nvSpPr>
        <p:spPr>
          <a:xfrm>
            <a:off x="788009" y="3551936"/>
            <a:ext cx="179514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2.3.6 硬盘托架上的指示灯</a:t>
            </a:r>
            <a:endParaRPr sz="1200">
              <a:latin typeface="Noto Serif CJK JP"/>
              <a:cs typeface="Noto Serif CJK JP"/>
            </a:endParaRPr>
          </a:p>
        </p:txBody>
      </p:sp>
      <p:sp>
        <p:nvSpPr>
          <p:cNvPr id="6" name="object 6"/>
          <p:cNvSpPr txBox="1"/>
          <p:nvPr/>
        </p:nvSpPr>
        <p:spPr>
          <a:xfrm>
            <a:off x="1214932" y="5122108"/>
            <a:ext cx="4128770" cy="1392689"/>
          </a:xfrm>
          <a:prstGeom prst="rect">
            <a:avLst/>
          </a:prstGeom>
        </p:spPr>
        <p:txBody>
          <a:bodyPr vert="horz" wrap="square" lIns="0" tIns="0" rIns="0" bIns="0" rtlCol="0">
            <a:spAutoFit/>
          </a:bodyPr>
          <a:lstStyle/>
          <a:p>
            <a:pPr>
              <a:lnSpc>
                <a:spcPts val="855"/>
              </a:lnSpc>
              <a:tabLst>
                <a:tab pos="1023619" algn="l"/>
                <a:tab pos="3357879" algn="l"/>
              </a:tabLst>
            </a:pPr>
            <a:r>
              <a:rPr sz="900" dirty="0">
                <a:solidFill>
                  <a:srgbClr val="2B2A29"/>
                </a:solidFill>
                <a:latin typeface="Noto Serif CJK JP"/>
                <a:cs typeface="Noto Serif CJK JP"/>
              </a:rPr>
              <a:t>编号	模块名称	说明</a:t>
            </a:r>
            <a:endParaRPr sz="900">
              <a:latin typeface="Noto Serif CJK JP"/>
              <a:cs typeface="Noto Serif CJK JP"/>
            </a:endParaRPr>
          </a:p>
          <a:p>
            <a:pPr marL="60960">
              <a:lnSpc>
                <a:spcPts val="844"/>
              </a:lnSpc>
              <a:tabLst>
                <a:tab pos="1085850" algn="l"/>
                <a:tab pos="3355340" algn="l"/>
              </a:tabLst>
            </a:pPr>
            <a:r>
              <a:rPr sz="900" dirty="0">
                <a:solidFill>
                  <a:srgbClr val="2B2A29"/>
                </a:solidFill>
                <a:latin typeface="Noto Serif CJK JP"/>
                <a:cs typeface="Noto Serif CJK JP"/>
              </a:rPr>
              <a:t>编号	模块名称	说明</a:t>
            </a:r>
            <a:endParaRPr sz="900">
              <a:latin typeface="Noto Serif CJK JP"/>
              <a:cs typeface="Noto Serif CJK JP"/>
            </a:endParaRPr>
          </a:p>
          <a:p>
            <a:pPr marL="2476500">
              <a:lnSpc>
                <a:spcPts val="760"/>
              </a:lnSpc>
            </a:pPr>
            <a:r>
              <a:rPr sz="900" dirty="0">
                <a:solidFill>
                  <a:srgbClr val="2B2A29"/>
                </a:solidFill>
                <a:latin typeface="Noto Serif CJK JP"/>
                <a:cs typeface="Noto Serif CJK JP"/>
              </a:rPr>
              <a:t>常亮绿色：正常</a:t>
            </a:r>
            <a:endParaRPr sz="900">
              <a:latin typeface="Noto Serif CJK JP"/>
              <a:cs typeface="Noto Serif CJK JP"/>
            </a:endParaRPr>
          </a:p>
          <a:p>
            <a:pPr marL="81915">
              <a:lnSpc>
                <a:spcPts val="805"/>
              </a:lnSpc>
              <a:tabLst>
                <a:tab pos="737235" algn="l"/>
                <a:tab pos="2475865" algn="l"/>
              </a:tabLst>
            </a:pPr>
            <a:r>
              <a:rPr sz="900" dirty="0">
                <a:solidFill>
                  <a:srgbClr val="2B2A29"/>
                </a:solidFill>
                <a:latin typeface="Noto Serif CJK JP"/>
                <a:cs typeface="Noto Serif CJK JP"/>
              </a:rPr>
              <a:t>1	硬盘活动状态指示灯	</a:t>
            </a:r>
            <a:r>
              <a:rPr sz="1350" baseline="-21604" dirty="0">
                <a:solidFill>
                  <a:srgbClr val="2B2A29"/>
                </a:solidFill>
                <a:latin typeface="Noto Serif CJK JP"/>
                <a:cs typeface="Noto Serif CJK JP"/>
              </a:rPr>
              <a:t>常亮红色  硬盘出现故障</a:t>
            </a:r>
            <a:endParaRPr sz="1350" baseline="-21604">
              <a:latin typeface="Noto Serif CJK JP"/>
              <a:cs typeface="Noto Serif CJK JP"/>
            </a:endParaRPr>
          </a:p>
          <a:p>
            <a:pPr marL="2476500">
              <a:lnSpc>
                <a:spcPts val="865"/>
              </a:lnSpc>
            </a:pPr>
            <a:r>
              <a:rPr sz="900" dirty="0">
                <a:solidFill>
                  <a:srgbClr val="2B2A29"/>
                </a:solidFill>
                <a:latin typeface="Noto Serif CJK JP"/>
                <a:cs typeface="Noto Serif CJK JP"/>
              </a:rPr>
              <a:t>绿色闪烁：硬盘进行读写活动</a:t>
            </a:r>
            <a:endParaRPr sz="900">
              <a:latin typeface="Noto Serif CJK JP"/>
              <a:cs typeface="Noto Serif CJK JP"/>
            </a:endParaRPr>
          </a:p>
          <a:p>
            <a:pPr marL="143510">
              <a:lnSpc>
                <a:spcPts val="955"/>
              </a:lnSpc>
              <a:tabLst>
                <a:tab pos="799465" algn="l"/>
                <a:tab pos="2475865" algn="l"/>
              </a:tabLst>
            </a:pPr>
            <a:r>
              <a:rPr sz="900" dirty="0">
                <a:solidFill>
                  <a:srgbClr val="2B2A29"/>
                </a:solidFill>
                <a:latin typeface="Noto Serif CJK JP"/>
                <a:cs typeface="Noto Serif CJK JP"/>
              </a:rPr>
              <a:t>1	硬盘故障报警指示灯	常亮蓝色  硬盘定位</a:t>
            </a:r>
            <a:endParaRPr sz="900">
              <a:latin typeface="Noto Serif CJK JP"/>
              <a:cs typeface="Noto Serif CJK JP"/>
            </a:endParaRPr>
          </a:p>
          <a:p>
            <a:pPr marL="2475865">
              <a:lnSpc>
                <a:spcPct val="100000"/>
              </a:lnSpc>
              <a:spcBef>
                <a:spcPts val="300"/>
              </a:spcBef>
            </a:pPr>
            <a:r>
              <a:rPr sz="900" dirty="0">
                <a:solidFill>
                  <a:srgbClr val="2B2A29"/>
                </a:solidFill>
                <a:latin typeface="Noto Serif CJK JP"/>
                <a:cs typeface="Noto Serif CJK JP"/>
              </a:rPr>
              <a:t>常亮蓝色</a:t>
            </a:r>
            <a:r>
              <a:rPr sz="1350" baseline="18518" dirty="0">
                <a:solidFill>
                  <a:srgbClr val="2B2A29"/>
                </a:solidFill>
                <a:latin typeface="Noto Serif CJK JP"/>
                <a:cs typeface="Noto Serif CJK JP"/>
              </a:rPr>
              <a:t>常亮红色：</a:t>
            </a:r>
            <a:r>
              <a:rPr sz="900" dirty="0">
                <a:solidFill>
                  <a:srgbClr val="2B2A29"/>
                </a:solidFill>
                <a:latin typeface="Noto Serif CJK JP"/>
                <a:cs typeface="Noto Serif CJK JP"/>
              </a:rPr>
              <a:t>配合</a:t>
            </a:r>
            <a:r>
              <a:rPr sz="1350" baseline="18518" dirty="0">
                <a:solidFill>
                  <a:srgbClr val="2B2A29"/>
                </a:solidFill>
                <a:latin typeface="Noto Serif CJK JP"/>
                <a:cs typeface="Noto Serif CJK JP"/>
              </a:rPr>
              <a:t>硬盘出现</a:t>
            </a:r>
            <a:r>
              <a:rPr sz="900" dirty="0">
                <a:solidFill>
                  <a:srgbClr val="2B2A29"/>
                </a:solidFill>
                <a:latin typeface="Noto Serif CJK JP"/>
                <a:cs typeface="Noto Serif CJK JP"/>
              </a:rPr>
              <a:t>RA D</a:t>
            </a:r>
            <a:r>
              <a:rPr sz="1350" baseline="18518" dirty="0">
                <a:solidFill>
                  <a:srgbClr val="2B2A29"/>
                </a:solidFill>
                <a:latin typeface="Noto Serif CJK JP"/>
                <a:cs typeface="Noto Serif CJK JP"/>
              </a:rPr>
              <a:t>故障</a:t>
            </a:r>
            <a:r>
              <a:rPr sz="900" dirty="0">
                <a:solidFill>
                  <a:srgbClr val="2B2A29"/>
                </a:solidFill>
                <a:latin typeface="Noto Serif CJK JP"/>
                <a:cs typeface="Noto Serif CJK JP"/>
              </a:rPr>
              <a:t>Rebu id ng</a:t>
            </a:r>
            <a:endParaRPr sz="900">
              <a:latin typeface="Noto Serif CJK JP"/>
              <a:cs typeface="Noto Serif CJK JP"/>
            </a:endParaRPr>
          </a:p>
          <a:p>
            <a:pPr marL="81915">
              <a:lnSpc>
                <a:spcPts val="800"/>
              </a:lnSpc>
              <a:spcBef>
                <a:spcPts val="5"/>
              </a:spcBef>
              <a:tabLst>
                <a:tab pos="737235" algn="l"/>
                <a:tab pos="2476500" algn="l"/>
              </a:tabLst>
            </a:pPr>
            <a:r>
              <a:rPr sz="900" dirty="0">
                <a:solidFill>
                  <a:srgbClr val="2B2A29"/>
                </a:solidFill>
                <a:latin typeface="Noto Serif CJK JP"/>
                <a:cs typeface="Noto Serif CJK JP"/>
              </a:rPr>
              <a:t>2	硬盘故障报警指示灯	常亮蓝色：硬盘定位</a:t>
            </a:r>
            <a:endParaRPr sz="900">
              <a:latin typeface="Noto Serif CJK JP"/>
              <a:cs typeface="Noto Serif CJK JP"/>
            </a:endParaRPr>
          </a:p>
          <a:p>
            <a:pPr marL="2475865">
              <a:lnSpc>
                <a:spcPts val="690"/>
              </a:lnSpc>
            </a:pPr>
            <a:r>
              <a:rPr sz="900" dirty="0">
                <a:solidFill>
                  <a:srgbClr val="2B2A29"/>
                </a:solidFill>
                <a:latin typeface="Noto Serif CJK JP"/>
                <a:cs typeface="Noto Serif CJK JP"/>
              </a:rPr>
              <a:t>常亮绿色 正常</a:t>
            </a:r>
            <a:endParaRPr sz="900">
              <a:latin typeface="Noto Serif CJK JP"/>
              <a:cs typeface="Noto Serif CJK JP"/>
            </a:endParaRPr>
          </a:p>
          <a:p>
            <a:pPr marL="143510">
              <a:lnSpc>
                <a:spcPts val="800"/>
              </a:lnSpc>
              <a:tabLst>
                <a:tab pos="799465" algn="l"/>
                <a:tab pos="2476500" algn="l"/>
              </a:tabLst>
            </a:pPr>
            <a:r>
              <a:rPr sz="1350" baseline="9259" dirty="0">
                <a:solidFill>
                  <a:srgbClr val="2B2A29"/>
                </a:solidFill>
                <a:latin typeface="Noto Serif CJK JP"/>
                <a:cs typeface="Noto Serif CJK JP"/>
              </a:rPr>
              <a:t>2	硬盘活动状态指示灯	</a:t>
            </a:r>
            <a:r>
              <a:rPr sz="900" dirty="0">
                <a:solidFill>
                  <a:srgbClr val="2B2A29"/>
                </a:solidFill>
                <a:latin typeface="Noto Serif CJK JP"/>
                <a:cs typeface="Noto Serif CJK JP"/>
              </a:rPr>
              <a:t>常亮蓝色：配合 RAID Rebuilding</a:t>
            </a:r>
            <a:endParaRPr sz="900">
              <a:latin typeface="Noto Serif CJK JP"/>
              <a:cs typeface="Noto Serif CJK JP"/>
            </a:endParaRPr>
          </a:p>
          <a:p>
            <a:pPr marL="2475865">
              <a:lnSpc>
                <a:spcPts val="855"/>
              </a:lnSpc>
            </a:pPr>
            <a:r>
              <a:rPr sz="900" dirty="0">
                <a:solidFill>
                  <a:srgbClr val="2B2A29"/>
                </a:solidFill>
                <a:latin typeface="Noto Serif CJK JP"/>
                <a:cs typeface="Noto Serif CJK JP"/>
              </a:rPr>
              <a:t>绿色闪烁  硬盘进行读写活动</a:t>
            </a:r>
            <a:endParaRPr sz="900">
              <a:latin typeface="Noto Serif CJK JP"/>
              <a:cs typeface="Noto Serif CJK JP"/>
            </a:endParaRPr>
          </a:p>
        </p:txBody>
      </p:sp>
      <p:sp>
        <p:nvSpPr>
          <p:cNvPr id="7" name="object 7"/>
          <p:cNvSpPr txBox="1"/>
          <p:nvPr/>
        </p:nvSpPr>
        <p:spPr>
          <a:xfrm>
            <a:off x="607872" y="6647434"/>
            <a:ext cx="959485" cy="258404"/>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2B6CAB"/>
                </a:solidFill>
                <a:latin typeface="Noto Serif CJK JP"/>
                <a:cs typeface="Noto Serif CJK JP"/>
              </a:rPr>
              <a:t>2.4 后面板</a:t>
            </a:r>
            <a:endParaRPr sz="1600">
              <a:latin typeface="Noto Serif CJK JP"/>
              <a:cs typeface="Noto Serif CJK JP"/>
            </a:endParaRPr>
          </a:p>
        </p:txBody>
      </p:sp>
      <p:grpSp>
        <p:nvGrpSpPr>
          <p:cNvPr id="8" name="object 8"/>
          <p:cNvGrpSpPr/>
          <p:nvPr/>
        </p:nvGrpSpPr>
        <p:grpSpPr>
          <a:xfrm>
            <a:off x="1363980" y="3995928"/>
            <a:ext cx="4401820" cy="836930"/>
            <a:chOff x="1363980" y="3995928"/>
            <a:chExt cx="4401820" cy="836930"/>
          </a:xfrm>
        </p:grpSpPr>
        <p:pic>
          <p:nvPicPr>
            <p:cNvPr id="9" name="object 9"/>
            <p:cNvPicPr/>
            <p:nvPr/>
          </p:nvPicPr>
          <p:blipFill>
            <a:blip r:embed="rId2" cstate="print"/>
            <a:stretch>
              <a:fillRect/>
            </a:stretch>
          </p:blipFill>
          <p:spPr>
            <a:xfrm>
              <a:off x="1368552" y="3995928"/>
              <a:ext cx="4364736" cy="830579"/>
            </a:xfrm>
            <a:prstGeom prst="rect">
              <a:avLst/>
            </a:prstGeom>
          </p:spPr>
        </p:pic>
        <p:pic>
          <p:nvPicPr>
            <p:cNvPr id="10" name="object 10"/>
            <p:cNvPicPr/>
            <p:nvPr/>
          </p:nvPicPr>
          <p:blipFill>
            <a:blip r:embed="rId3" cstate="print"/>
            <a:stretch>
              <a:fillRect/>
            </a:stretch>
          </p:blipFill>
          <p:spPr>
            <a:xfrm>
              <a:off x="1363980" y="3995928"/>
              <a:ext cx="4401312" cy="836676"/>
            </a:xfrm>
            <a:prstGeom prst="rect">
              <a:avLst/>
            </a:prstGeom>
          </p:spPr>
        </p:pic>
      </p:grpSp>
      <p:pic>
        <p:nvPicPr>
          <p:cNvPr id="11" name="object 11"/>
          <p:cNvPicPr/>
          <p:nvPr/>
        </p:nvPicPr>
        <p:blipFill>
          <a:blip r:embed="rId4" cstate="print"/>
          <a:stretch>
            <a:fillRect/>
          </a:stretch>
        </p:blipFill>
        <p:spPr>
          <a:xfrm>
            <a:off x="1310639" y="7092696"/>
            <a:ext cx="4415028" cy="1318260"/>
          </a:xfrm>
          <a:prstGeom prst="rect">
            <a:avLst/>
          </a:prstGeom>
        </p:spPr>
      </p:pic>
      <p:grpSp>
        <p:nvGrpSpPr>
          <p:cNvPr id="12" name="object 12"/>
          <p:cNvGrpSpPr/>
          <p:nvPr/>
        </p:nvGrpSpPr>
        <p:grpSpPr>
          <a:xfrm>
            <a:off x="986027" y="5003292"/>
            <a:ext cx="5147945" cy="1493520"/>
            <a:chOff x="986027" y="5003292"/>
            <a:chExt cx="5147945" cy="1493520"/>
          </a:xfrm>
        </p:grpSpPr>
        <p:sp>
          <p:nvSpPr>
            <p:cNvPr id="13" name="object 13"/>
            <p:cNvSpPr/>
            <p:nvPr/>
          </p:nvSpPr>
          <p:spPr>
            <a:xfrm>
              <a:off x="986027" y="5003292"/>
              <a:ext cx="5147945" cy="1493520"/>
            </a:xfrm>
            <a:custGeom>
              <a:avLst/>
              <a:gdLst/>
              <a:ahLst/>
              <a:cxnLst/>
              <a:rect l="l" t="t" r="r" b="b"/>
              <a:pathLst>
                <a:path w="5147945" h="1493520">
                  <a:moveTo>
                    <a:pt x="5147437" y="0"/>
                  </a:moveTo>
                  <a:lnTo>
                    <a:pt x="0" y="0"/>
                  </a:lnTo>
                  <a:lnTo>
                    <a:pt x="0" y="1493520"/>
                  </a:lnTo>
                  <a:lnTo>
                    <a:pt x="5147437" y="1493520"/>
                  </a:lnTo>
                  <a:lnTo>
                    <a:pt x="5147437" y="0"/>
                  </a:lnTo>
                  <a:close/>
                </a:path>
              </a:pathLst>
            </a:custGeom>
            <a:solidFill>
              <a:srgbClr val="FFFFFF"/>
            </a:solidFill>
          </p:spPr>
          <p:txBody>
            <a:bodyPr wrap="square" lIns="0" tIns="0" rIns="0" bIns="0" rtlCol="0"/>
            <a:lstStyle/>
            <a:p>
              <a:endParaRPr/>
            </a:p>
          </p:txBody>
        </p:sp>
        <p:sp>
          <p:nvSpPr>
            <p:cNvPr id="14" name="object 14"/>
            <p:cNvSpPr/>
            <p:nvPr/>
          </p:nvSpPr>
          <p:spPr>
            <a:xfrm>
              <a:off x="1054607" y="5056632"/>
              <a:ext cx="4986020" cy="233679"/>
            </a:xfrm>
            <a:custGeom>
              <a:avLst/>
              <a:gdLst/>
              <a:ahLst/>
              <a:cxnLst/>
              <a:rect l="l" t="t" r="r" b="b"/>
              <a:pathLst>
                <a:path w="4986020" h="233679">
                  <a:moveTo>
                    <a:pt x="0" y="0"/>
                  </a:moveTo>
                  <a:lnTo>
                    <a:pt x="548639" y="0"/>
                  </a:lnTo>
                </a:path>
                <a:path w="4986020" h="233679">
                  <a:moveTo>
                    <a:pt x="548639" y="0"/>
                  </a:moveTo>
                  <a:lnTo>
                    <a:pt x="2276729" y="0"/>
                  </a:lnTo>
                </a:path>
                <a:path w="4986020" h="233679">
                  <a:moveTo>
                    <a:pt x="2276855" y="0"/>
                  </a:moveTo>
                  <a:lnTo>
                    <a:pt x="4986020" y="0"/>
                  </a:lnTo>
                </a:path>
                <a:path w="4986020" h="233679">
                  <a:moveTo>
                    <a:pt x="0" y="233172"/>
                  </a:moveTo>
                  <a:lnTo>
                    <a:pt x="548639" y="233172"/>
                  </a:lnTo>
                </a:path>
                <a:path w="4986020" h="233679">
                  <a:moveTo>
                    <a:pt x="548639" y="233172"/>
                  </a:moveTo>
                  <a:lnTo>
                    <a:pt x="2276729" y="233172"/>
                  </a:lnTo>
                </a:path>
                <a:path w="4986020" h="233679">
                  <a:moveTo>
                    <a:pt x="2276855" y="233172"/>
                  </a:moveTo>
                  <a:lnTo>
                    <a:pt x="4986020" y="233172"/>
                  </a:lnTo>
                </a:path>
              </a:pathLst>
            </a:custGeom>
            <a:ln w="12700">
              <a:solidFill>
                <a:srgbClr val="2F67A0"/>
              </a:solidFill>
            </a:ln>
          </p:spPr>
          <p:txBody>
            <a:bodyPr wrap="square" lIns="0" tIns="0" rIns="0" bIns="0" rtlCol="0"/>
            <a:lstStyle/>
            <a:p>
              <a:endParaRPr/>
            </a:p>
          </p:txBody>
        </p:sp>
        <p:sp>
          <p:nvSpPr>
            <p:cNvPr id="15" name="object 15"/>
            <p:cNvSpPr/>
            <p:nvPr/>
          </p:nvSpPr>
          <p:spPr>
            <a:xfrm>
              <a:off x="1054607" y="5702808"/>
              <a:ext cx="548640" cy="0"/>
            </a:xfrm>
            <a:custGeom>
              <a:avLst/>
              <a:gdLst/>
              <a:ahLst/>
              <a:cxnLst/>
              <a:rect l="l" t="t" r="r" b="b"/>
              <a:pathLst>
                <a:path w="548640">
                  <a:moveTo>
                    <a:pt x="0" y="0"/>
                  </a:moveTo>
                  <a:lnTo>
                    <a:pt x="548639" y="0"/>
                  </a:lnTo>
                </a:path>
              </a:pathLst>
            </a:custGeom>
            <a:ln w="6350">
              <a:solidFill>
                <a:srgbClr val="2F67A0"/>
              </a:solidFill>
            </a:ln>
          </p:spPr>
          <p:txBody>
            <a:bodyPr wrap="square" lIns="0" tIns="0" rIns="0" bIns="0" rtlCol="0"/>
            <a:lstStyle/>
            <a:p>
              <a:endParaRPr/>
            </a:p>
          </p:txBody>
        </p:sp>
        <p:sp>
          <p:nvSpPr>
            <p:cNvPr id="16" name="object 16"/>
            <p:cNvSpPr/>
            <p:nvPr/>
          </p:nvSpPr>
          <p:spPr>
            <a:xfrm>
              <a:off x="1054607" y="6339840"/>
              <a:ext cx="548640" cy="0"/>
            </a:xfrm>
            <a:custGeom>
              <a:avLst/>
              <a:gdLst/>
              <a:ahLst/>
              <a:cxnLst/>
              <a:rect l="l" t="t" r="r" b="b"/>
              <a:pathLst>
                <a:path w="548640">
                  <a:moveTo>
                    <a:pt x="0" y="0"/>
                  </a:moveTo>
                  <a:lnTo>
                    <a:pt x="548639" y="0"/>
                  </a:lnTo>
                </a:path>
              </a:pathLst>
            </a:custGeom>
            <a:ln w="12700">
              <a:solidFill>
                <a:srgbClr val="2F67A0"/>
              </a:solidFill>
            </a:ln>
          </p:spPr>
          <p:txBody>
            <a:bodyPr wrap="square" lIns="0" tIns="0" rIns="0" bIns="0" rtlCol="0"/>
            <a:lstStyle/>
            <a:p>
              <a:endParaRPr/>
            </a:p>
          </p:txBody>
        </p:sp>
        <p:sp>
          <p:nvSpPr>
            <p:cNvPr id="17" name="object 17"/>
            <p:cNvSpPr/>
            <p:nvPr/>
          </p:nvSpPr>
          <p:spPr>
            <a:xfrm>
              <a:off x="1603247" y="5702808"/>
              <a:ext cx="1728470" cy="0"/>
            </a:xfrm>
            <a:custGeom>
              <a:avLst/>
              <a:gdLst/>
              <a:ahLst/>
              <a:cxnLst/>
              <a:rect l="l" t="t" r="r" b="b"/>
              <a:pathLst>
                <a:path w="1728470">
                  <a:moveTo>
                    <a:pt x="0" y="0"/>
                  </a:moveTo>
                  <a:lnTo>
                    <a:pt x="1728089" y="0"/>
                  </a:lnTo>
                </a:path>
              </a:pathLst>
            </a:custGeom>
            <a:ln w="6350">
              <a:solidFill>
                <a:srgbClr val="2F67A0"/>
              </a:solidFill>
            </a:ln>
          </p:spPr>
          <p:txBody>
            <a:bodyPr wrap="square" lIns="0" tIns="0" rIns="0" bIns="0" rtlCol="0"/>
            <a:lstStyle/>
            <a:p>
              <a:endParaRPr/>
            </a:p>
          </p:txBody>
        </p:sp>
        <p:sp>
          <p:nvSpPr>
            <p:cNvPr id="18" name="object 18"/>
            <p:cNvSpPr/>
            <p:nvPr/>
          </p:nvSpPr>
          <p:spPr>
            <a:xfrm>
              <a:off x="1603247" y="6339840"/>
              <a:ext cx="1728470" cy="0"/>
            </a:xfrm>
            <a:custGeom>
              <a:avLst/>
              <a:gdLst/>
              <a:ahLst/>
              <a:cxnLst/>
              <a:rect l="l" t="t" r="r" b="b"/>
              <a:pathLst>
                <a:path w="1728470">
                  <a:moveTo>
                    <a:pt x="0" y="0"/>
                  </a:moveTo>
                  <a:lnTo>
                    <a:pt x="1728089" y="0"/>
                  </a:lnTo>
                </a:path>
              </a:pathLst>
            </a:custGeom>
            <a:ln w="12700">
              <a:solidFill>
                <a:srgbClr val="2F67A0"/>
              </a:solidFill>
            </a:ln>
          </p:spPr>
          <p:txBody>
            <a:bodyPr wrap="square" lIns="0" tIns="0" rIns="0" bIns="0" rtlCol="0"/>
            <a:lstStyle/>
            <a:p>
              <a:endParaRPr/>
            </a:p>
          </p:txBody>
        </p:sp>
        <p:sp>
          <p:nvSpPr>
            <p:cNvPr id="19" name="object 19"/>
            <p:cNvSpPr/>
            <p:nvPr/>
          </p:nvSpPr>
          <p:spPr>
            <a:xfrm>
              <a:off x="3331463" y="5702808"/>
              <a:ext cx="2709545" cy="0"/>
            </a:xfrm>
            <a:custGeom>
              <a:avLst/>
              <a:gdLst/>
              <a:ahLst/>
              <a:cxnLst/>
              <a:rect l="l" t="t" r="r" b="b"/>
              <a:pathLst>
                <a:path w="2709545">
                  <a:moveTo>
                    <a:pt x="0" y="0"/>
                  </a:moveTo>
                  <a:lnTo>
                    <a:pt x="2709164" y="0"/>
                  </a:lnTo>
                </a:path>
              </a:pathLst>
            </a:custGeom>
            <a:ln w="6350">
              <a:solidFill>
                <a:srgbClr val="2F67A0"/>
              </a:solidFill>
            </a:ln>
          </p:spPr>
          <p:txBody>
            <a:bodyPr wrap="square" lIns="0" tIns="0" rIns="0" bIns="0" rtlCol="0"/>
            <a:lstStyle/>
            <a:p>
              <a:endParaRPr/>
            </a:p>
          </p:txBody>
        </p:sp>
        <p:sp>
          <p:nvSpPr>
            <p:cNvPr id="20" name="object 20"/>
            <p:cNvSpPr/>
            <p:nvPr/>
          </p:nvSpPr>
          <p:spPr>
            <a:xfrm>
              <a:off x="3331463" y="6339840"/>
              <a:ext cx="2709545" cy="0"/>
            </a:xfrm>
            <a:custGeom>
              <a:avLst/>
              <a:gdLst/>
              <a:ahLst/>
              <a:cxnLst/>
              <a:rect l="l" t="t" r="r" b="b"/>
              <a:pathLst>
                <a:path w="2709545">
                  <a:moveTo>
                    <a:pt x="0" y="0"/>
                  </a:moveTo>
                  <a:lnTo>
                    <a:pt x="2709164" y="0"/>
                  </a:lnTo>
                </a:path>
              </a:pathLst>
            </a:custGeom>
            <a:ln w="12700">
              <a:solidFill>
                <a:srgbClr val="2F67A0"/>
              </a:solidFill>
            </a:ln>
          </p:spPr>
          <p:txBody>
            <a:bodyPr wrap="square" lIns="0" tIns="0" rIns="0" bIns="0" rtlCol="0"/>
            <a:lstStyle/>
            <a:p>
              <a:endParaRPr/>
            </a:p>
          </p:txBody>
        </p:sp>
      </p:grpSp>
      <p:sp>
        <p:nvSpPr>
          <p:cNvPr id="21" name="object 21"/>
          <p:cNvSpPr txBox="1"/>
          <p:nvPr/>
        </p:nvSpPr>
        <p:spPr>
          <a:xfrm>
            <a:off x="1201623" y="5090922"/>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编号</a:t>
            </a:r>
            <a:endParaRPr sz="900">
              <a:latin typeface="Noto Serif CJK JP"/>
              <a:cs typeface="Noto Serif CJK JP"/>
            </a:endParaRPr>
          </a:p>
        </p:txBody>
      </p:sp>
      <p:sp>
        <p:nvSpPr>
          <p:cNvPr id="22" name="object 22"/>
          <p:cNvSpPr txBox="1"/>
          <p:nvPr/>
        </p:nvSpPr>
        <p:spPr>
          <a:xfrm>
            <a:off x="2226055" y="5090922"/>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模块名称</a:t>
            </a:r>
            <a:endParaRPr sz="900">
              <a:latin typeface="Noto Serif CJK JP"/>
              <a:cs typeface="Noto Serif CJK JP"/>
            </a:endParaRPr>
          </a:p>
        </p:txBody>
      </p:sp>
      <p:sp>
        <p:nvSpPr>
          <p:cNvPr id="23" name="object 23"/>
          <p:cNvSpPr txBox="1"/>
          <p:nvPr/>
        </p:nvSpPr>
        <p:spPr>
          <a:xfrm>
            <a:off x="4559934" y="5090922"/>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说明</a:t>
            </a:r>
            <a:endParaRPr sz="900">
              <a:latin typeface="Noto Serif CJK JP"/>
              <a:cs typeface="Noto Serif CJK JP"/>
            </a:endParaRPr>
          </a:p>
        </p:txBody>
      </p:sp>
      <p:sp>
        <p:nvSpPr>
          <p:cNvPr id="24" name="object 24"/>
          <p:cNvSpPr txBox="1"/>
          <p:nvPr/>
        </p:nvSpPr>
        <p:spPr>
          <a:xfrm>
            <a:off x="1284224" y="5416042"/>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a:t>
            </a:r>
            <a:endParaRPr sz="900">
              <a:latin typeface="Noto Serif CJK JP"/>
              <a:cs typeface="Noto Serif CJK JP"/>
            </a:endParaRPr>
          </a:p>
        </p:txBody>
      </p:sp>
      <p:sp>
        <p:nvSpPr>
          <p:cNvPr id="25" name="object 25"/>
          <p:cNvSpPr txBox="1"/>
          <p:nvPr/>
        </p:nvSpPr>
        <p:spPr>
          <a:xfrm>
            <a:off x="1940179" y="5416042"/>
            <a:ext cx="123603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硬盘活动状态指示灯</a:t>
            </a:r>
            <a:endParaRPr sz="900" dirty="0">
              <a:latin typeface="Noto Serif CJK JP"/>
              <a:cs typeface="Noto Serif CJK JP"/>
            </a:endParaRPr>
          </a:p>
        </p:txBody>
      </p:sp>
      <p:sp>
        <p:nvSpPr>
          <p:cNvPr id="26" name="object 26"/>
          <p:cNvSpPr txBox="1"/>
          <p:nvPr/>
        </p:nvSpPr>
        <p:spPr>
          <a:xfrm>
            <a:off x="3679697" y="5289042"/>
            <a:ext cx="1824330" cy="375920"/>
          </a:xfrm>
          <a:prstGeom prst="rect">
            <a:avLst/>
          </a:prstGeom>
        </p:spPr>
        <p:txBody>
          <a:bodyPr vert="horz" wrap="square" lIns="0" tIns="50800" rIns="0" bIns="0" rtlCol="0">
            <a:spAutoFit/>
          </a:bodyPr>
          <a:lstStyle/>
          <a:p>
            <a:pPr marL="12700">
              <a:lnSpc>
                <a:spcPct val="100000"/>
              </a:lnSpc>
              <a:spcBef>
                <a:spcPts val="400"/>
              </a:spcBef>
            </a:pPr>
            <a:r>
              <a:rPr sz="900" dirty="0">
                <a:solidFill>
                  <a:srgbClr val="2B2A29"/>
                </a:solidFill>
                <a:latin typeface="Noto Serif CJK JP"/>
                <a:cs typeface="Noto Serif CJK JP"/>
              </a:rPr>
              <a:t>常亮绿色：正常</a:t>
            </a:r>
            <a:endParaRPr sz="900" dirty="0">
              <a:latin typeface="Noto Serif CJK JP"/>
              <a:cs typeface="Noto Serif CJK JP"/>
            </a:endParaRPr>
          </a:p>
          <a:p>
            <a:pPr marL="12700">
              <a:lnSpc>
                <a:spcPct val="100000"/>
              </a:lnSpc>
              <a:spcBef>
                <a:spcPts val="300"/>
              </a:spcBef>
            </a:pPr>
            <a:r>
              <a:rPr sz="900" dirty="0">
                <a:solidFill>
                  <a:srgbClr val="2B2A29"/>
                </a:solidFill>
                <a:latin typeface="Noto Serif CJK JP"/>
                <a:cs typeface="Noto Serif CJK JP"/>
              </a:rPr>
              <a:t>绿色闪烁：硬盘进行读写活动</a:t>
            </a:r>
            <a:endParaRPr sz="900" dirty="0">
              <a:latin typeface="Noto Serif CJK JP"/>
              <a:cs typeface="Noto Serif CJK JP"/>
            </a:endParaRPr>
          </a:p>
        </p:txBody>
      </p:sp>
      <p:sp>
        <p:nvSpPr>
          <p:cNvPr id="27" name="object 27"/>
          <p:cNvSpPr txBox="1"/>
          <p:nvPr/>
        </p:nvSpPr>
        <p:spPr>
          <a:xfrm>
            <a:off x="1284224" y="5939409"/>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a:t>
            </a:r>
            <a:endParaRPr sz="900">
              <a:latin typeface="Noto Serif CJK JP"/>
              <a:cs typeface="Noto Serif CJK JP"/>
            </a:endParaRPr>
          </a:p>
        </p:txBody>
      </p:sp>
      <p:sp>
        <p:nvSpPr>
          <p:cNvPr id="28" name="object 28"/>
          <p:cNvSpPr txBox="1"/>
          <p:nvPr/>
        </p:nvSpPr>
        <p:spPr>
          <a:xfrm>
            <a:off x="1940179" y="5939409"/>
            <a:ext cx="1158621"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硬盘故障报警指示灯</a:t>
            </a:r>
            <a:endParaRPr sz="900" dirty="0">
              <a:latin typeface="Noto Serif CJK JP"/>
              <a:cs typeface="Noto Serif CJK JP"/>
            </a:endParaRPr>
          </a:p>
        </p:txBody>
      </p:sp>
      <p:sp>
        <p:nvSpPr>
          <p:cNvPr id="29" name="object 29"/>
          <p:cNvSpPr txBox="1"/>
          <p:nvPr/>
        </p:nvSpPr>
        <p:spPr>
          <a:xfrm>
            <a:off x="3679697" y="5696458"/>
            <a:ext cx="1679575" cy="581660"/>
          </a:xfrm>
          <a:prstGeom prst="rect">
            <a:avLst/>
          </a:prstGeom>
        </p:spPr>
        <p:txBody>
          <a:bodyPr vert="horz" wrap="square" lIns="0" tIns="12700" rIns="0" bIns="0" rtlCol="0">
            <a:spAutoFit/>
          </a:bodyPr>
          <a:lstStyle/>
          <a:p>
            <a:pPr marL="12700" marR="402590">
              <a:lnSpc>
                <a:spcPct val="130000"/>
              </a:lnSpc>
              <a:spcBef>
                <a:spcPts val="100"/>
              </a:spcBef>
            </a:pPr>
            <a:r>
              <a:rPr sz="900" dirty="0">
                <a:solidFill>
                  <a:srgbClr val="2B2A29"/>
                </a:solidFill>
                <a:latin typeface="Noto Serif CJK JP"/>
                <a:cs typeface="Noto Serif CJK JP"/>
              </a:rPr>
              <a:t>常亮红色：硬盘出现故障常亮蓝色：硬盘定位</a:t>
            </a:r>
            <a:endParaRPr sz="900" dirty="0">
              <a:latin typeface="Noto Serif CJK JP"/>
              <a:cs typeface="Noto Serif CJK JP"/>
            </a:endParaRPr>
          </a:p>
          <a:p>
            <a:pPr marL="12700">
              <a:lnSpc>
                <a:spcPct val="100000"/>
              </a:lnSpc>
              <a:spcBef>
                <a:spcPts val="490"/>
              </a:spcBef>
            </a:pPr>
            <a:r>
              <a:rPr sz="900" dirty="0">
                <a:solidFill>
                  <a:srgbClr val="2B2A29"/>
                </a:solidFill>
                <a:latin typeface="Noto Serif CJK JP"/>
                <a:cs typeface="Noto Serif CJK JP"/>
              </a:rPr>
              <a:t>常亮蓝色：配合 RAID Rebuilding</a:t>
            </a:r>
            <a:endParaRPr sz="900" dirty="0">
              <a:latin typeface="Noto Serif CJK JP"/>
              <a:cs typeface="Noto Serif CJK J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12</a:t>
            </a:r>
            <a:endParaRPr sz="900">
              <a:latin typeface="Noto Serif CJK JP"/>
              <a:cs typeface="Noto Serif CJK JP"/>
            </a:endParaRPr>
          </a:p>
        </p:txBody>
      </p:sp>
      <p:sp>
        <p:nvSpPr>
          <p:cNvPr id="6" name="object 6"/>
          <p:cNvSpPr/>
          <p:nvPr/>
        </p:nvSpPr>
        <p:spPr>
          <a:xfrm>
            <a:off x="1053083" y="13411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15575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177393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19888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2052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242163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263804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28529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306933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328574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3502152"/>
            <a:ext cx="4986655" cy="0"/>
          </a:xfrm>
          <a:custGeom>
            <a:avLst/>
            <a:gdLst/>
            <a:ahLst/>
            <a:cxnLst/>
            <a:rect l="l" t="t" r="r" b="b"/>
            <a:pathLst>
              <a:path w="4986655">
                <a:moveTo>
                  <a:pt x="0" y="0"/>
                </a:moveTo>
                <a:lnTo>
                  <a:pt x="720090" y="0"/>
                </a:lnTo>
                <a:lnTo>
                  <a:pt x="498652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371703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8" name="object 18"/>
          <p:cNvSpPr/>
          <p:nvPr/>
        </p:nvSpPr>
        <p:spPr>
          <a:xfrm>
            <a:off x="1053083" y="90678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9" name="object 19"/>
          <p:cNvSpPr/>
          <p:nvPr/>
        </p:nvSpPr>
        <p:spPr>
          <a:xfrm>
            <a:off x="1053083" y="1121664"/>
            <a:ext cx="4986655" cy="0"/>
          </a:xfrm>
          <a:custGeom>
            <a:avLst/>
            <a:gdLst/>
            <a:ahLst/>
            <a:cxnLst/>
            <a:rect l="l" t="t" r="r" b="b"/>
            <a:pathLst>
              <a:path w="4986655">
                <a:moveTo>
                  <a:pt x="0" y="0"/>
                </a:moveTo>
                <a:lnTo>
                  <a:pt x="720090" y="0"/>
                </a:lnTo>
                <a:lnTo>
                  <a:pt x="4986528" y="0"/>
                </a:lnTo>
              </a:path>
            </a:pathLst>
          </a:custGeom>
          <a:ln w="12700">
            <a:solidFill>
              <a:srgbClr val="2B6CAB"/>
            </a:solidFill>
          </a:ln>
        </p:spPr>
        <p:txBody>
          <a:bodyPr wrap="square" lIns="0" tIns="0" rIns="0" bIns="0" rtlCol="0"/>
          <a:lstStyle/>
          <a:p>
            <a:endParaRPr/>
          </a:p>
        </p:txBody>
      </p:sp>
      <p:sp>
        <p:nvSpPr>
          <p:cNvPr id="20" name="object 20"/>
          <p:cNvSpPr txBox="1"/>
          <p:nvPr/>
        </p:nvSpPr>
        <p:spPr>
          <a:xfrm>
            <a:off x="1285747" y="931545"/>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编号</a:t>
            </a:r>
            <a:endParaRPr sz="900">
              <a:latin typeface="Noto Serif CJK JP"/>
              <a:cs typeface="Noto Serif CJK JP"/>
            </a:endParaRPr>
          </a:p>
        </p:txBody>
      </p:sp>
      <p:sp>
        <p:nvSpPr>
          <p:cNvPr id="21" name="object 21"/>
          <p:cNvSpPr txBox="1"/>
          <p:nvPr/>
        </p:nvSpPr>
        <p:spPr>
          <a:xfrm>
            <a:off x="2840482" y="931545"/>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模块名称</a:t>
            </a:r>
            <a:endParaRPr sz="900">
              <a:latin typeface="Noto Serif CJK JP"/>
              <a:cs typeface="Noto Serif CJK JP"/>
            </a:endParaRPr>
          </a:p>
        </p:txBody>
      </p:sp>
      <p:sp>
        <p:nvSpPr>
          <p:cNvPr id="22" name="object 22"/>
          <p:cNvSpPr txBox="1"/>
          <p:nvPr/>
        </p:nvSpPr>
        <p:spPr>
          <a:xfrm>
            <a:off x="1368297" y="1150747"/>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a:t>
            </a:r>
            <a:endParaRPr sz="900">
              <a:latin typeface="Noto Serif CJK JP"/>
              <a:cs typeface="Noto Serif CJK JP"/>
            </a:endParaRPr>
          </a:p>
        </p:txBody>
      </p:sp>
      <p:sp>
        <p:nvSpPr>
          <p:cNvPr id="23" name="object 23"/>
          <p:cNvSpPr txBox="1"/>
          <p:nvPr/>
        </p:nvSpPr>
        <p:spPr>
          <a:xfrm>
            <a:off x="2840482" y="1150747"/>
            <a:ext cx="2997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PSU</a:t>
            </a:r>
            <a:r>
              <a:rPr lang="en-US" sz="900" dirty="0">
                <a:solidFill>
                  <a:srgbClr val="2B2A29"/>
                </a:solidFill>
                <a:latin typeface="Noto Serif CJK JP"/>
                <a:cs typeface="Noto Serif CJK JP"/>
              </a:rPr>
              <a:t>0</a:t>
            </a:r>
            <a:r>
              <a:rPr sz="900" dirty="0">
                <a:solidFill>
                  <a:srgbClr val="2B2A29"/>
                </a:solidFill>
                <a:latin typeface="Noto Serif CJK JP"/>
                <a:cs typeface="Noto Serif CJK JP"/>
              </a:rPr>
              <a:t> </a:t>
            </a:r>
            <a:endParaRPr sz="900" dirty="0">
              <a:latin typeface="Noto Serif CJK JP"/>
              <a:cs typeface="Noto Serif CJK JP"/>
            </a:endParaRPr>
          </a:p>
        </p:txBody>
      </p:sp>
      <p:sp>
        <p:nvSpPr>
          <p:cNvPr id="24" name="object 24"/>
          <p:cNvSpPr txBox="1"/>
          <p:nvPr/>
        </p:nvSpPr>
        <p:spPr>
          <a:xfrm>
            <a:off x="1368297" y="1366773"/>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a:t>
            </a:r>
            <a:endParaRPr sz="900">
              <a:latin typeface="Noto Serif CJK JP"/>
              <a:cs typeface="Noto Serif CJK JP"/>
            </a:endParaRPr>
          </a:p>
        </p:txBody>
      </p:sp>
      <p:sp>
        <p:nvSpPr>
          <p:cNvPr id="25" name="object 25"/>
          <p:cNvSpPr txBox="1"/>
          <p:nvPr/>
        </p:nvSpPr>
        <p:spPr>
          <a:xfrm>
            <a:off x="2840482" y="1366773"/>
            <a:ext cx="2997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PSU1 </a:t>
            </a:r>
            <a:endParaRPr sz="900">
              <a:latin typeface="Noto Serif CJK JP"/>
              <a:cs typeface="Noto Serif CJK JP"/>
            </a:endParaRPr>
          </a:p>
        </p:txBody>
      </p:sp>
      <p:sp>
        <p:nvSpPr>
          <p:cNvPr id="26" name="object 26"/>
          <p:cNvSpPr txBox="1"/>
          <p:nvPr/>
        </p:nvSpPr>
        <p:spPr>
          <a:xfrm>
            <a:off x="1368297" y="1582928"/>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a:t>
            </a:r>
            <a:endParaRPr sz="900">
              <a:latin typeface="Noto Serif CJK JP"/>
              <a:cs typeface="Noto Serif CJK JP"/>
            </a:endParaRPr>
          </a:p>
        </p:txBody>
      </p:sp>
      <p:sp>
        <p:nvSpPr>
          <p:cNvPr id="27" name="object 27"/>
          <p:cNvSpPr txBox="1"/>
          <p:nvPr/>
        </p:nvSpPr>
        <p:spPr>
          <a:xfrm>
            <a:off x="2840482" y="1582928"/>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电源线接口</a:t>
            </a:r>
            <a:endParaRPr sz="900">
              <a:latin typeface="Noto Serif CJK JP"/>
              <a:cs typeface="Noto Serif CJK JP"/>
            </a:endParaRPr>
          </a:p>
        </p:txBody>
      </p:sp>
      <p:sp>
        <p:nvSpPr>
          <p:cNvPr id="28" name="object 28"/>
          <p:cNvSpPr txBox="1"/>
          <p:nvPr/>
        </p:nvSpPr>
        <p:spPr>
          <a:xfrm>
            <a:off x="1368297" y="1799082"/>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a:t>
            </a:r>
            <a:endParaRPr sz="900">
              <a:latin typeface="Noto Serif CJK JP"/>
              <a:cs typeface="Noto Serif CJK JP"/>
            </a:endParaRPr>
          </a:p>
        </p:txBody>
      </p:sp>
      <p:sp>
        <p:nvSpPr>
          <p:cNvPr id="29" name="object 29"/>
          <p:cNvSpPr txBox="1"/>
          <p:nvPr/>
        </p:nvSpPr>
        <p:spPr>
          <a:xfrm>
            <a:off x="2840482" y="1799082"/>
            <a:ext cx="7708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5 寸硬盘槽位</a:t>
            </a:r>
            <a:endParaRPr sz="900" dirty="0">
              <a:latin typeface="Noto Serif CJK JP"/>
              <a:cs typeface="Noto Serif CJK JP"/>
            </a:endParaRPr>
          </a:p>
        </p:txBody>
      </p:sp>
      <p:sp>
        <p:nvSpPr>
          <p:cNvPr id="30" name="object 30"/>
          <p:cNvSpPr txBox="1"/>
          <p:nvPr/>
        </p:nvSpPr>
        <p:spPr>
          <a:xfrm>
            <a:off x="1368297" y="2015109"/>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5</a:t>
            </a:r>
            <a:endParaRPr sz="900">
              <a:latin typeface="Noto Serif CJK JP"/>
              <a:cs typeface="Noto Serif CJK JP"/>
            </a:endParaRPr>
          </a:p>
        </p:txBody>
      </p:sp>
      <p:sp>
        <p:nvSpPr>
          <p:cNvPr id="31" name="object 31"/>
          <p:cNvSpPr txBox="1"/>
          <p:nvPr/>
        </p:nvSpPr>
        <p:spPr>
          <a:xfrm>
            <a:off x="2840482" y="201510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串行接口</a:t>
            </a:r>
            <a:endParaRPr sz="900">
              <a:latin typeface="Noto Serif CJK JP"/>
              <a:cs typeface="Noto Serif CJK JP"/>
            </a:endParaRPr>
          </a:p>
        </p:txBody>
      </p:sp>
      <p:sp>
        <p:nvSpPr>
          <p:cNvPr id="32" name="object 32"/>
          <p:cNvSpPr txBox="1"/>
          <p:nvPr/>
        </p:nvSpPr>
        <p:spPr>
          <a:xfrm>
            <a:off x="1368297" y="2230577"/>
            <a:ext cx="83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a:t>
            </a:r>
            <a:endParaRPr sz="900">
              <a:latin typeface="Noto Serif CJK JP"/>
              <a:cs typeface="Noto Serif CJK JP"/>
            </a:endParaRPr>
          </a:p>
        </p:txBody>
      </p:sp>
      <p:sp>
        <p:nvSpPr>
          <p:cNvPr id="33" name="object 33"/>
          <p:cNvSpPr txBox="1"/>
          <p:nvPr/>
        </p:nvSpPr>
        <p:spPr>
          <a:xfrm>
            <a:off x="2840482" y="2230577"/>
            <a:ext cx="5956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Reset</a:t>
            </a:r>
            <a:endParaRPr sz="900" dirty="0">
              <a:latin typeface="Noto Serif CJK JP"/>
              <a:cs typeface="Noto Serif CJK JP"/>
            </a:endParaRPr>
          </a:p>
        </p:txBody>
      </p:sp>
      <p:sp>
        <p:nvSpPr>
          <p:cNvPr id="34" name="object 34"/>
          <p:cNvSpPr txBox="1"/>
          <p:nvPr/>
        </p:nvSpPr>
        <p:spPr>
          <a:xfrm>
            <a:off x="1368297" y="2447035"/>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a:t>
            </a:r>
            <a:endParaRPr sz="900">
              <a:latin typeface="Noto Serif CJK JP"/>
              <a:cs typeface="Noto Serif CJK JP"/>
            </a:endParaRPr>
          </a:p>
        </p:txBody>
      </p:sp>
      <p:sp>
        <p:nvSpPr>
          <p:cNvPr id="35" name="object 35"/>
          <p:cNvSpPr txBox="1"/>
          <p:nvPr/>
        </p:nvSpPr>
        <p:spPr>
          <a:xfrm>
            <a:off x="2840482" y="2447035"/>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千兆网口</a:t>
            </a:r>
            <a:endParaRPr sz="900">
              <a:latin typeface="Noto Serif CJK JP"/>
              <a:cs typeface="Noto Serif CJK JP"/>
            </a:endParaRPr>
          </a:p>
        </p:txBody>
      </p:sp>
      <p:sp>
        <p:nvSpPr>
          <p:cNvPr id="36" name="object 36"/>
          <p:cNvSpPr txBox="1"/>
          <p:nvPr/>
        </p:nvSpPr>
        <p:spPr>
          <a:xfrm>
            <a:off x="1368297" y="2663190"/>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8</a:t>
            </a:r>
            <a:endParaRPr sz="900" dirty="0">
              <a:latin typeface="Noto Serif CJK JP"/>
              <a:cs typeface="Noto Serif CJK JP"/>
            </a:endParaRPr>
          </a:p>
        </p:txBody>
      </p:sp>
      <p:sp>
        <p:nvSpPr>
          <p:cNvPr id="37" name="object 37"/>
          <p:cNvSpPr txBox="1"/>
          <p:nvPr/>
        </p:nvSpPr>
        <p:spPr>
          <a:xfrm>
            <a:off x="2840482" y="2663190"/>
            <a:ext cx="51180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IPMI 接口</a:t>
            </a:r>
            <a:endParaRPr sz="900">
              <a:latin typeface="Noto Serif CJK JP"/>
              <a:cs typeface="Noto Serif CJK JP"/>
            </a:endParaRPr>
          </a:p>
        </p:txBody>
      </p:sp>
      <p:sp>
        <p:nvSpPr>
          <p:cNvPr id="38" name="object 38"/>
          <p:cNvSpPr txBox="1"/>
          <p:nvPr/>
        </p:nvSpPr>
        <p:spPr>
          <a:xfrm>
            <a:off x="1368297" y="2879217"/>
            <a:ext cx="825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9</a:t>
            </a:r>
            <a:endParaRPr sz="900">
              <a:latin typeface="Noto Serif CJK JP"/>
              <a:cs typeface="Noto Serif CJK JP"/>
            </a:endParaRPr>
          </a:p>
        </p:txBody>
      </p:sp>
      <p:sp>
        <p:nvSpPr>
          <p:cNvPr id="39" name="object 39"/>
          <p:cNvSpPr txBox="1"/>
          <p:nvPr/>
        </p:nvSpPr>
        <p:spPr>
          <a:xfrm>
            <a:off x="2840482" y="2879217"/>
            <a:ext cx="499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接口</a:t>
            </a:r>
            <a:endParaRPr sz="900">
              <a:latin typeface="Noto Serif CJK JP"/>
              <a:cs typeface="Noto Serif CJK JP"/>
            </a:endParaRPr>
          </a:p>
        </p:txBody>
      </p:sp>
      <p:sp>
        <p:nvSpPr>
          <p:cNvPr id="40" name="object 40"/>
          <p:cNvSpPr txBox="1"/>
          <p:nvPr/>
        </p:nvSpPr>
        <p:spPr>
          <a:xfrm>
            <a:off x="1336928" y="3095371"/>
            <a:ext cx="390272"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1O</a:t>
            </a:r>
            <a:endParaRPr sz="900" dirty="0">
              <a:latin typeface="Noto Serif CJK JP"/>
              <a:cs typeface="Noto Serif CJK JP"/>
            </a:endParaRPr>
          </a:p>
        </p:txBody>
      </p:sp>
      <p:sp>
        <p:nvSpPr>
          <p:cNvPr id="41" name="object 41"/>
          <p:cNvSpPr txBox="1"/>
          <p:nvPr/>
        </p:nvSpPr>
        <p:spPr>
          <a:xfrm>
            <a:off x="2840482" y="3095371"/>
            <a:ext cx="6140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ID 灯及按键</a:t>
            </a:r>
            <a:endParaRPr sz="900">
              <a:latin typeface="Noto Serif CJK JP"/>
              <a:cs typeface="Noto Serif CJK JP"/>
            </a:endParaRPr>
          </a:p>
        </p:txBody>
      </p:sp>
      <p:sp>
        <p:nvSpPr>
          <p:cNvPr id="42" name="object 42"/>
          <p:cNvSpPr txBox="1"/>
          <p:nvPr/>
        </p:nvSpPr>
        <p:spPr>
          <a:xfrm>
            <a:off x="1336928" y="3311398"/>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11</a:t>
            </a:r>
            <a:endParaRPr sz="900">
              <a:latin typeface="Noto Serif CJK JP"/>
              <a:cs typeface="Noto Serif CJK JP"/>
            </a:endParaRPr>
          </a:p>
        </p:txBody>
      </p:sp>
      <p:sp>
        <p:nvSpPr>
          <p:cNvPr id="43" name="object 43"/>
          <p:cNvSpPr txBox="1"/>
          <p:nvPr/>
        </p:nvSpPr>
        <p:spPr>
          <a:xfrm>
            <a:off x="2840482" y="3311398"/>
            <a:ext cx="499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VGA 接口</a:t>
            </a:r>
            <a:endParaRPr sz="900">
              <a:latin typeface="Noto Serif CJK JP"/>
              <a:cs typeface="Noto Serif CJK JP"/>
            </a:endParaRPr>
          </a:p>
        </p:txBody>
      </p:sp>
      <p:sp>
        <p:nvSpPr>
          <p:cNvPr id="44" name="object 44"/>
          <p:cNvSpPr txBox="1"/>
          <p:nvPr/>
        </p:nvSpPr>
        <p:spPr>
          <a:xfrm>
            <a:off x="1336928" y="3527552"/>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12</a:t>
            </a:r>
            <a:endParaRPr sz="900">
              <a:latin typeface="Noto Serif CJK JP"/>
              <a:cs typeface="Noto Serif CJK JP"/>
            </a:endParaRPr>
          </a:p>
        </p:txBody>
      </p:sp>
      <p:sp>
        <p:nvSpPr>
          <p:cNvPr id="45" name="object 45"/>
          <p:cNvSpPr txBox="1"/>
          <p:nvPr/>
        </p:nvSpPr>
        <p:spPr>
          <a:xfrm>
            <a:off x="2840482" y="3527552"/>
            <a:ext cx="51815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PCIE 插槽</a:t>
            </a:r>
            <a:endParaRPr sz="900">
              <a:latin typeface="Noto Serif CJK JP"/>
              <a:cs typeface="Noto Serif CJK JP"/>
            </a:endParaRPr>
          </a:p>
        </p:txBody>
      </p:sp>
      <p:sp>
        <p:nvSpPr>
          <p:cNvPr id="46" name="object 46"/>
          <p:cNvSpPr txBox="1"/>
          <p:nvPr/>
        </p:nvSpPr>
        <p:spPr>
          <a:xfrm>
            <a:off x="607872" y="4031742"/>
            <a:ext cx="116268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2B6CAB"/>
                </a:solidFill>
                <a:latin typeface="Noto Serif CJK JP"/>
                <a:cs typeface="Noto Serif CJK JP"/>
              </a:rPr>
              <a:t>2.5</a:t>
            </a:r>
            <a:r>
              <a:rPr sz="1600" spc="-30" dirty="0">
                <a:solidFill>
                  <a:srgbClr val="2B6CAB"/>
                </a:solidFill>
                <a:latin typeface="Noto Serif CJK JP"/>
                <a:cs typeface="Noto Serif CJK JP"/>
              </a:rPr>
              <a:t> 主板布局</a:t>
            </a:r>
            <a:endParaRPr sz="1600">
              <a:latin typeface="Noto Serif CJK JP"/>
              <a:cs typeface="Noto Serif CJK JP"/>
            </a:endParaRPr>
          </a:p>
        </p:txBody>
      </p:sp>
      <p:grpSp>
        <p:nvGrpSpPr>
          <p:cNvPr id="47" name="object 47"/>
          <p:cNvGrpSpPr/>
          <p:nvPr/>
        </p:nvGrpSpPr>
        <p:grpSpPr>
          <a:xfrm>
            <a:off x="1313688" y="4445508"/>
            <a:ext cx="4377055" cy="3901440"/>
            <a:chOff x="1313688" y="4445508"/>
            <a:chExt cx="4377055" cy="3901440"/>
          </a:xfrm>
        </p:grpSpPr>
        <p:pic>
          <p:nvPicPr>
            <p:cNvPr id="48" name="object 48"/>
            <p:cNvPicPr/>
            <p:nvPr/>
          </p:nvPicPr>
          <p:blipFill>
            <a:blip r:embed="rId3" cstate="print"/>
            <a:stretch>
              <a:fillRect/>
            </a:stretch>
          </p:blipFill>
          <p:spPr>
            <a:xfrm>
              <a:off x="1313688" y="4518660"/>
              <a:ext cx="4283964" cy="3817620"/>
            </a:xfrm>
            <a:prstGeom prst="rect">
              <a:avLst/>
            </a:prstGeom>
          </p:spPr>
        </p:pic>
        <p:pic>
          <p:nvPicPr>
            <p:cNvPr id="49" name="object 49"/>
            <p:cNvPicPr/>
            <p:nvPr/>
          </p:nvPicPr>
          <p:blipFill>
            <a:blip r:embed="rId4" cstate="print"/>
            <a:stretch>
              <a:fillRect/>
            </a:stretch>
          </p:blipFill>
          <p:spPr>
            <a:xfrm>
              <a:off x="1313688" y="4445508"/>
              <a:ext cx="4376928" cy="3901440"/>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18505" y="469772"/>
            <a:ext cx="93091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产品规格介绍</a:t>
            </a:r>
            <a:endParaRPr sz="1200">
              <a:latin typeface="Noto Serif CJK JP"/>
              <a:cs typeface="Noto Serif CJK JP"/>
            </a:endParaRPr>
          </a:p>
        </p:txBody>
      </p:sp>
      <p:sp>
        <p:nvSpPr>
          <p:cNvPr id="3" name="object 3"/>
          <p:cNvSpPr txBox="1"/>
          <p:nvPr/>
        </p:nvSpPr>
        <p:spPr>
          <a:xfrm>
            <a:off x="1040078" y="8148904"/>
            <a:ext cx="4914265" cy="776751"/>
          </a:xfrm>
          <a:prstGeom prst="rect">
            <a:avLst/>
          </a:prstGeom>
        </p:spPr>
        <p:txBody>
          <a:bodyPr vert="horz" wrap="square" lIns="0" tIns="12700" rIns="0" bIns="0" rtlCol="0">
            <a:spAutoFit/>
          </a:bodyPr>
          <a:lstStyle/>
          <a:p>
            <a:pPr marL="12700" marR="12700" indent="234315">
              <a:lnSpc>
                <a:spcPct val="147800"/>
              </a:lnSpc>
              <a:spcBef>
                <a:spcPts val="100"/>
              </a:spcBef>
            </a:pPr>
            <a:r>
              <a:rPr sz="900" dirty="0">
                <a:solidFill>
                  <a:srgbClr val="2B2A29"/>
                </a:solidFill>
                <a:latin typeface="Noto Serif CJK JP"/>
                <a:cs typeface="Noto Serif CJK JP"/>
              </a:rPr>
              <a:t>清除 CMOS </a:t>
            </a:r>
            <a:r>
              <a:rPr sz="900" dirty="0" err="1">
                <a:solidFill>
                  <a:srgbClr val="2B2A29"/>
                </a:solidFill>
                <a:latin typeface="Noto Serif CJK JP"/>
                <a:cs typeface="Noto Serif CJK JP"/>
              </a:rPr>
              <a:t>时必须关闭系统，并切断电源，短接</a:t>
            </a:r>
            <a:r>
              <a:rPr sz="900" dirty="0">
                <a:solidFill>
                  <a:srgbClr val="2B2A29"/>
                </a:solidFill>
                <a:latin typeface="Noto Serif CJK JP"/>
                <a:cs typeface="Noto Serif CJK JP"/>
              </a:rPr>
              <a:t> P</a:t>
            </a:r>
            <a:r>
              <a:rPr lang="en-US" sz="900" dirty="0">
                <a:solidFill>
                  <a:srgbClr val="2B2A29"/>
                </a:solidFill>
                <a:latin typeface="Noto Serif CJK JP"/>
                <a:cs typeface="Noto Serif CJK JP"/>
              </a:rPr>
              <a:t>i</a:t>
            </a:r>
            <a:r>
              <a:rPr sz="900" dirty="0">
                <a:solidFill>
                  <a:srgbClr val="2B2A29"/>
                </a:solidFill>
                <a:latin typeface="Noto Serif CJK JP"/>
                <a:cs typeface="Noto Serif CJK JP"/>
              </a:rPr>
              <a:t>n2-3 后需要保持 5 秒钟；然后重新用跳线帽将 CLR_CMOS </a:t>
            </a:r>
            <a:r>
              <a:rPr sz="900" dirty="0" err="1">
                <a:solidFill>
                  <a:srgbClr val="2B2A29"/>
                </a:solidFill>
                <a:latin typeface="Noto Serif CJK JP"/>
                <a:cs typeface="Noto Serif CJK JP"/>
              </a:rPr>
              <a:t>跳线的</a:t>
            </a:r>
            <a:r>
              <a:rPr sz="900" dirty="0">
                <a:solidFill>
                  <a:srgbClr val="2B2A29"/>
                </a:solidFill>
                <a:latin typeface="Noto Serif CJK JP"/>
                <a:cs typeface="Noto Serif CJK JP"/>
              </a:rPr>
              <a:t> P</a:t>
            </a:r>
            <a:r>
              <a:rPr lang="en-US" sz="900" dirty="0">
                <a:solidFill>
                  <a:srgbClr val="2B2A29"/>
                </a:solidFill>
                <a:latin typeface="Noto Serif CJK JP"/>
                <a:cs typeface="Noto Serif CJK JP"/>
              </a:rPr>
              <a:t>i</a:t>
            </a:r>
            <a:r>
              <a:rPr sz="900" dirty="0">
                <a:solidFill>
                  <a:srgbClr val="2B2A29"/>
                </a:solidFill>
                <a:latin typeface="Noto Serif CJK JP"/>
                <a:cs typeface="Noto Serif CJK JP"/>
              </a:rPr>
              <a:t>n1、P</a:t>
            </a:r>
            <a:r>
              <a:rPr lang="en-US" sz="900" dirty="0">
                <a:solidFill>
                  <a:srgbClr val="2B2A29"/>
                </a:solidFill>
                <a:latin typeface="Noto Serif CJK JP"/>
                <a:cs typeface="Noto Serif CJK JP"/>
              </a:rPr>
              <a:t>i</a:t>
            </a:r>
            <a:r>
              <a:rPr sz="900" dirty="0">
                <a:solidFill>
                  <a:srgbClr val="2B2A29"/>
                </a:solidFill>
                <a:latin typeface="Noto Serif CJK JP"/>
                <a:cs typeface="Noto Serif CJK JP"/>
              </a:rPr>
              <a:t>n2 针脚短接（默认设置状态），恢复到原来状态。</a:t>
            </a:r>
            <a:endParaRPr sz="900" dirty="0">
              <a:latin typeface="Noto Serif CJK JP"/>
              <a:cs typeface="Noto Serif CJK JP"/>
            </a:endParaRPr>
          </a:p>
          <a:p>
            <a:pPr>
              <a:lnSpc>
                <a:spcPct val="100000"/>
              </a:lnSpc>
              <a:spcBef>
                <a:spcPts val="560"/>
              </a:spcBef>
            </a:pPr>
            <a:endParaRPr sz="900" dirty="0">
              <a:latin typeface="Noto Serif CJK JP"/>
              <a:cs typeface="Noto Serif CJK JP"/>
            </a:endParaRPr>
          </a:p>
          <a:p>
            <a:pPr marR="5080" algn="r">
              <a:lnSpc>
                <a:spcPct val="100000"/>
              </a:lnSpc>
            </a:pPr>
            <a:r>
              <a:rPr sz="900" dirty="0">
                <a:solidFill>
                  <a:srgbClr val="2B2A29"/>
                </a:solidFill>
                <a:latin typeface="Noto Serif CJK JP"/>
                <a:cs typeface="Noto Serif CJK JP"/>
              </a:rPr>
              <a:t>13</a:t>
            </a:r>
            <a:endParaRPr sz="900" dirty="0">
              <a:latin typeface="Noto Serif CJK JP"/>
              <a:cs typeface="Noto Serif CJK JP"/>
            </a:endParaRPr>
          </a:p>
        </p:txBody>
      </p:sp>
      <p:graphicFrame>
        <p:nvGraphicFramePr>
          <p:cNvPr id="4" name="object 4"/>
          <p:cNvGraphicFramePr>
            <a:graphicFrameLocks noGrp="1"/>
          </p:cNvGraphicFramePr>
          <p:nvPr>
            <p:extLst>
              <p:ext uri="{D42A27DB-BD31-4B8C-83A1-F6EECF244321}">
                <p14:modId xmlns:p14="http://schemas.microsoft.com/office/powerpoint/2010/main" val="2222230588"/>
              </p:ext>
            </p:extLst>
          </p:nvPr>
        </p:nvGraphicFramePr>
        <p:xfrm>
          <a:off x="1045794" y="906399"/>
          <a:ext cx="5253990" cy="5146675"/>
        </p:xfrm>
        <a:graphic>
          <a:graphicData uri="http://schemas.openxmlformats.org/drawingml/2006/table">
            <a:tbl>
              <a:tblPr firstRow="1" bandRow="1">
                <a:tableStyleId>{2D5ABB26-0587-4C30-8999-92F81FD0307C}</a:tableStyleId>
              </a:tblPr>
              <a:tblGrid>
                <a:gridCol w="1012825">
                  <a:extLst>
                    <a:ext uri="{9D8B030D-6E8A-4147-A177-3AD203B41FA5}">
                      <a16:colId xmlns:a16="http://schemas.microsoft.com/office/drawing/2014/main" val="20000"/>
                    </a:ext>
                  </a:extLst>
                </a:gridCol>
                <a:gridCol w="2802890">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tblGrid>
              <a:tr h="190500">
                <a:tc>
                  <a:txBody>
                    <a:bodyPr/>
                    <a:lstStyle/>
                    <a:p>
                      <a:pPr marL="166370">
                        <a:lnSpc>
                          <a:spcPct val="100000"/>
                        </a:lnSpc>
                        <a:spcBef>
                          <a:spcPts val="200"/>
                        </a:spcBef>
                      </a:pPr>
                      <a:r>
                        <a:rPr sz="900" spc="0" dirty="0">
                          <a:solidFill>
                            <a:srgbClr val="2B2A29"/>
                          </a:solidFill>
                          <a:latin typeface="Noto Serif CJK JP"/>
                          <a:cs typeface="Noto Serif CJK JP"/>
                        </a:rPr>
                        <a:t>编号</a:t>
                      </a:r>
                      <a:endParaRPr sz="900" spc="0" dirty="0">
                        <a:latin typeface="Noto Serif CJK JP"/>
                        <a:cs typeface="Noto Serif CJK JP"/>
                      </a:endParaRPr>
                    </a:p>
                  </a:txBody>
                  <a:tcPr marL="0" marR="0" marT="25400" marB="0">
                    <a:lnT w="12700">
                      <a:solidFill>
                        <a:srgbClr val="2B6CAB"/>
                      </a:solidFill>
                      <a:prstDash val="solid"/>
                    </a:lnT>
                    <a:lnB w="12700">
                      <a:solidFill>
                        <a:srgbClr val="2B6CAB"/>
                      </a:solidFill>
                      <a:prstDash val="solid"/>
                    </a:lnB>
                  </a:tcPr>
                </a:tc>
                <a:tc>
                  <a:txBody>
                    <a:bodyPr/>
                    <a:lstStyle/>
                    <a:p>
                      <a:pPr marL="623570">
                        <a:lnSpc>
                          <a:spcPct val="100000"/>
                        </a:lnSpc>
                        <a:spcBef>
                          <a:spcPts val="200"/>
                        </a:spcBef>
                      </a:pPr>
                      <a:r>
                        <a:rPr sz="900" spc="0" dirty="0">
                          <a:solidFill>
                            <a:srgbClr val="2B2A29"/>
                          </a:solidFill>
                          <a:latin typeface="Noto Serif CJK JP"/>
                          <a:cs typeface="Noto Serif CJK JP"/>
                        </a:rPr>
                        <a:t>模块名称</a:t>
                      </a:r>
                      <a:endParaRPr sz="900" spc="0">
                        <a:latin typeface="Noto Serif CJK JP"/>
                        <a:cs typeface="Noto Serif CJK JP"/>
                      </a:endParaRPr>
                    </a:p>
                  </a:txBody>
                  <a:tcPr marL="0" marR="0" marT="25400" marB="0">
                    <a:lnT w="12700">
                      <a:solidFill>
                        <a:srgbClr val="2B6CAB"/>
                      </a:solidFill>
                      <a:prstDash val="solid"/>
                    </a:lnT>
                    <a:lnB w="1270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12700">
                      <a:solidFill>
                        <a:srgbClr val="2B6CAB"/>
                      </a:solidFill>
                      <a:prstDash val="solid"/>
                    </a:lnT>
                    <a:lnB w="12700">
                      <a:solidFill>
                        <a:srgbClr val="2B6CAB"/>
                      </a:solidFill>
                      <a:prstDash val="solid"/>
                    </a:lnB>
                  </a:tcPr>
                </a:tc>
                <a:extLst>
                  <a:ext uri="{0D108BD9-81ED-4DB2-BD59-A6C34878D82A}">
                    <a16:rowId xmlns:a16="http://schemas.microsoft.com/office/drawing/2014/main" val="10000"/>
                  </a:ext>
                </a:extLst>
              </a:tr>
              <a:tr h="193675">
                <a:tc>
                  <a:txBody>
                    <a:bodyPr/>
                    <a:lstStyle/>
                    <a:p>
                      <a:pPr marL="248285">
                        <a:lnSpc>
                          <a:spcPct val="100000"/>
                        </a:lnSpc>
                        <a:spcBef>
                          <a:spcPts val="225"/>
                        </a:spcBef>
                      </a:pPr>
                      <a:r>
                        <a:rPr sz="900" spc="0" dirty="0">
                          <a:solidFill>
                            <a:srgbClr val="2B2A29"/>
                          </a:solidFill>
                          <a:latin typeface="Noto Serif CJK JP"/>
                          <a:cs typeface="Noto Serif CJK JP"/>
                        </a:rPr>
                        <a:t>1</a:t>
                      </a:r>
                      <a:endParaRPr sz="900" spc="0">
                        <a:latin typeface="Noto Serif CJK JP"/>
                        <a:cs typeface="Noto Serif CJK JP"/>
                      </a:endParaRPr>
                    </a:p>
                  </a:txBody>
                  <a:tcPr marL="0" marR="0" marT="28575" marB="0">
                    <a:lnT w="12700">
                      <a:solidFill>
                        <a:srgbClr val="2B6CAB"/>
                      </a:solidFill>
                      <a:prstDash val="solid"/>
                    </a:lnT>
                    <a:lnB w="6350">
                      <a:solidFill>
                        <a:srgbClr val="2B6CAB"/>
                      </a:solidFill>
                      <a:prstDash val="solid"/>
                    </a:lnB>
                  </a:tcPr>
                </a:tc>
                <a:tc>
                  <a:txBody>
                    <a:bodyPr/>
                    <a:lstStyle/>
                    <a:p>
                      <a:pPr marL="623570">
                        <a:lnSpc>
                          <a:spcPct val="100000"/>
                        </a:lnSpc>
                        <a:spcBef>
                          <a:spcPts val="225"/>
                        </a:spcBef>
                      </a:pPr>
                      <a:r>
                        <a:rPr sz="900" spc="0" dirty="0" err="1">
                          <a:solidFill>
                            <a:srgbClr val="2B2A29"/>
                          </a:solidFill>
                          <a:latin typeface="Noto Serif CJK JP"/>
                          <a:cs typeface="Noto Serif CJK JP"/>
                        </a:rPr>
                        <a:t>内存插槽（对应</a:t>
                      </a:r>
                      <a:r>
                        <a:rPr sz="900" spc="0" dirty="0">
                          <a:solidFill>
                            <a:srgbClr val="2B2A29"/>
                          </a:solidFill>
                          <a:latin typeface="Noto Serif CJK JP"/>
                          <a:cs typeface="Noto Serif CJK JP"/>
                        </a:rPr>
                        <a:t> CPU</a:t>
                      </a:r>
                      <a:r>
                        <a:rPr lang="en-US" sz="900" spc="0" dirty="0">
                          <a:solidFill>
                            <a:srgbClr val="2B2A29"/>
                          </a:solidFill>
                          <a:latin typeface="Noto Serif CJK JP"/>
                          <a:cs typeface="Noto Serif CJK JP"/>
                        </a:rPr>
                        <a:t>0</a:t>
                      </a:r>
                      <a:r>
                        <a:rPr sz="900" spc="0" dirty="0">
                          <a:solidFill>
                            <a:srgbClr val="2B2A29"/>
                          </a:solidFill>
                          <a:latin typeface="Noto Serif CJK JP"/>
                          <a:cs typeface="Noto Serif CJK JP"/>
                        </a:rPr>
                        <a:t>) </a:t>
                      </a:r>
                      <a:endParaRPr sz="900" spc="0" dirty="0">
                        <a:latin typeface="Noto Serif CJK JP"/>
                        <a:cs typeface="Noto Serif CJK JP"/>
                      </a:endParaRPr>
                    </a:p>
                  </a:txBody>
                  <a:tcPr marL="0" marR="0" marT="28575" marB="0">
                    <a:lnT w="1270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12700">
                      <a:solidFill>
                        <a:srgbClr val="2B6CAB"/>
                      </a:solidFill>
                      <a:prstDash val="solid"/>
                    </a:lnT>
                    <a:lnB w="6350">
                      <a:solidFill>
                        <a:srgbClr val="2B6CAB"/>
                      </a:solidFill>
                      <a:prstDash val="solid"/>
                    </a:lnB>
                  </a:tcPr>
                </a:tc>
                <a:extLst>
                  <a:ext uri="{0D108BD9-81ED-4DB2-BD59-A6C34878D82A}">
                    <a16:rowId xmlns:a16="http://schemas.microsoft.com/office/drawing/2014/main" val="10001"/>
                  </a:ext>
                </a:extLst>
              </a:tr>
              <a:tr h="190500">
                <a:tc>
                  <a:txBody>
                    <a:bodyPr/>
                    <a:lstStyle/>
                    <a:p>
                      <a:pPr marL="248285">
                        <a:lnSpc>
                          <a:spcPct val="100000"/>
                        </a:lnSpc>
                        <a:spcBef>
                          <a:spcPts val="200"/>
                        </a:spcBef>
                      </a:pPr>
                      <a:r>
                        <a:rPr sz="900" spc="0" dirty="0">
                          <a:solidFill>
                            <a:srgbClr val="2B2A29"/>
                          </a:solidFill>
                          <a:latin typeface="Noto Serif CJK JP"/>
                          <a:cs typeface="Noto Serif CJK JP"/>
                        </a:rPr>
                        <a:t>2</a:t>
                      </a:r>
                      <a:endParaRPr sz="900" spc="0">
                        <a:latin typeface="Noto Serif CJK JP"/>
                        <a:cs typeface="Noto Serif CJK JP"/>
                      </a:endParaRPr>
                    </a:p>
                  </a:txBody>
                  <a:tcPr marL="0" marR="0" marT="25400" marB="0">
                    <a:lnT w="6350">
                      <a:solidFill>
                        <a:srgbClr val="2B6CAB"/>
                      </a:solidFill>
                      <a:prstDash val="solid"/>
                    </a:lnT>
                    <a:lnB w="6350">
                      <a:solidFill>
                        <a:srgbClr val="2B6CAB"/>
                      </a:solidFill>
                      <a:prstDash val="solid"/>
                    </a:lnB>
                  </a:tcPr>
                </a:tc>
                <a:tc>
                  <a:txBody>
                    <a:bodyPr/>
                    <a:lstStyle/>
                    <a:p>
                      <a:pPr marL="623570">
                        <a:lnSpc>
                          <a:spcPct val="100000"/>
                        </a:lnSpc>
                        <a:spcBef>
                          <a:spcPts val="200"/>
                        </a:spcBef>
                      </a:pPr>
                      <a:r>
                        <a:rPr sz="900" spc="0" dirty="0">
                          <a:solidFill>
                            <a:srgbClr val="2B2A29"/>
                          </a:solidFill>
                          <a:latin typeface="Noto Serif CJK JP"/>
                          <a:cs typeface="Noto Serif CJK JP"/>
                        </a:rPr>
                        <a:t>CPU</a:t>
                      </a:r>
                      <a:r>
                        <a:rPr lang="en-US" sz="900" spc="0" dirty="0">
                          <a:solidFill>
                            <a:srgbClr val="2B2A29"/>
                          </a:solidFill>
                          <a:latin typeface="Noto Serif CJK JP"/>
                          <a:cs typeface="Noto Serif CJK JP"/>
                        </a:rPr>
                        <a:t>0</a:t>
                      </a:r>
                      <a:endParaRPr sz="900" spc="0" dirty="0">
                        <a:latin typeface="Noto Serif CJK JP"/>
                        <a:cs typeface="Noto Serif CJK JP"/>
                      </a:endParaRPr>
                    </a:p>
                  </a:txBody>
                  <a:tcPr marL="0" marR="0" marT="25400"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2"/>
                  </a:ext>
                </a:extLst>
              </a:tr>
              <a:tr h="190500">
                <a:tc>
                  <a:txBody>
                    <a:bodyPr/>
                    <a:lstStyle/>
                    <a:p>
                      <a:pPr marL="248285">
                        <a:lnSpc>
                          <a:spcPct val="100000"/>
                        </a:lnSpc>
                        <a:spcBef>
                          <a:spcPts val="200"/>
                        </a:spcBef>
                      </a:pPr>
                      <a:r>
                        <a:rPr sz="900" spc="0" dirty="0">
                          <a:solidFill>
                            <a:srgbClr val="2B2A29"/>
                          </a:solidFill>
                          <a:latin typeface="Noto Serif CJK JP"/>
                          <a:cs typeface="Noto Serif CJK JP"/>
                        </a:rPr>
                        <a:t>3</a:t>
                      </a:r>
                      <a:endParaRPr sz="900" spc="0">
                        <a:latin typeface="Noto Serif CJK JP"/>
                        <a:cs typeface="Noto Serif CJK JP"/>
                      </a:endParaRPr>
                    </a:p>
                  </a:txBody>
                  <a:tcPr marL="0" marR="0" marT="25400" marB="0">
                    <a:lnT w="6350">
                      <a:solidFill>
                        <a:srgbClr val="2B6CAB"/>
                      </a:solidFill>
                      <a:prstDash val="solid"/>
                    </a:lnT>
                    <a:lnB w="6350">
                      <a:solidFill>
                        <a:srgbClr val="2B6CAB"/>
                      </a:solidFill>
                      <a:prstDash val="solid"/>
                    </a:lnB>
                  </a:tcPr>
                </a:tc>
                <a:tc>
                  <a:txBody>
                    <a:bodyPr/>
                    <a:lstStyle/>
                    <a:p>
                      <a:pPr marL="623570">
                        <a:lnSpc>
                          <a:spcPct val="100000"/>
                        </a:lnSpc>
                        <a:spcBef>
                          <a:spcPts val="200"/>
                        </a:spcBef>
                      </a:pPr>
                      <a:r>
                        <a:rPr sz="900" spc="0" dirty="0">
                          <a:solidFill>
                            <a:srgbClr val="2B2A29"/>
                          </a:solidFill>
                          <a:latin typeface="Noto Serif CJK JP"/>
                          <a:cs typeface="Noto Serif CJK JP"/>
                        </a:rPr>
                        <a:t>系统风扇接口</a:t>
                      </a:r>
                      <a:endParaRPr sz="900" spc="0">
                        <a:latin typeface="Noto Serif CJK JP"/>
                        <a:cs typeface="Noto Serif CJK JP"/>
                      </a:endParaRPr>
                    </a:p>
                  </a:txBody>
                  <a:tcPr marL="0" marR="0" marT="25400"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3"/>
                  </a:ext>
                </a:extLst>
              </a:tr>
              <a:tr h="190500">
                <a:tc>
                  <a:txBody>
                    <a:bodyPr/>
                    <a:lstStyle/>
                    <a:p>
                      <a:pPr marL="248285">
                        <a:lnSpc>
                          <a:spcPct val="100000"/>
                        </a:lnSpc>
                        <a:spcBef>
                          <a:spcPts val="195"/>
                        </a:spcBef>
                      </a:pPr>
                      <a:r>
                        <a:rPr sz="900" spc="0" dirty="0">
                          <a:solidFill>
                            <a:srgbClr val="2B2A29"/>
                          </a:solidFill>
                          <a:latin typeface="Noto Serif CJK JP"/>
                          <a:cs typeface="Noto Serif CJK JP"/>
                        </a:rPr>
                        <a:t>4</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SATA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4"/>
                  </a:ext>
                </a:extLst>
              </a:tr>
              <a:tr h="190500">
                <a:tc>
                  <a:txBody>
                    <a:bodyPr/>
                    <a:lstStyle/>
                    <a:p>
                      <a:pPr marL="248285">
                        <a:lnSpc>
                          <a:spcPct val="100000"/>
                        </a:lnSpc>
                        <a:spcBef>
                          <a:spcPts val="195"/>
                        </a:spcBef>
                      </a:pPr>
                      <a:r>
                        <a:rPr sz="900" spc="0" dirty="0">
                          <a:solidFill>
                            <a:srgbClr val="2B2A29"/>
                          </a:solidFill>
                          <a:latin typeface="Noto Serif CJK JP"/>
                          <a:cs typeface="Noto Serif CJK JP"/>
                        </a:rPr>
                        <a:t>5</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SSATA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5"/>
                  </a:ext>
                </a:extLst>
              </a:tr>
              <a:tr h="190500">
                <a:tc>
                  <a:txBody>
                    <a:bodyPr/>
                    <a:lstStyle/>
                    <a:p>
                      <a:pPr marL="248285">
                        <a:lnSpc>
                          <a:spcPct val="100000"/>
                        </a:lnSpc>
                        <a:spcBef>
                          <a:spcPts val="195"/>
                        </a:spcBef>
                      </a:pPr>
                      <a:r>
                        <a:rPr sz="900" spc="0" dirty="0">
                          <a:solidFill>
                            <a:srgbClr val="2B2A29"/>
                          </a:solidFill>
                          <a:latin typeface="Noto Serif CJK JP"/>
                          <a:cs typeface="Noto Serif CJK JP"/>
                        </a:rPr>
                        <a:t>6</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前置 USB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6"/>
                  </a:ext>
                </a:extLst>
              </a:tr>
              <a:tr h="190500">
                <a:tc>
                  <a:txBody>
                    <a:bodyPr/>
                    <a:lstStyle/>
                    <a:p>
                      <a:pPr marL="248285">
                        <a:lnSpc>
                          <a:spcPct val="100000"/>
                        </a:lnSpc>
                        <a:spcBef>
                          <a:spcPts val="195"/>
                        </a:spcBef>
                      </a:pPr>
                      <a:r>
                        <a:rPr sz="900" spc="0" dirty="0">
                          <a:solidFill>
                            <a:srgbClr val="2B2A29"/>
                          </a:solidFill>
                          <a:latin typeface="Noto Serif CJK JP"/>
                          <a:cs typeface="Noto Serif CJK JP"/>
                        </a:rPr>
                        <a:t>7</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内置 USB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7"/>
                  </a:ext>
                </a:extLst>
              </a:tr>
              <a:tr h="190500">
                <a:tc>
                  <a:txBody>
                    <a:bodyPr/>
                    <a:lstStyle/>
                    <a:p>
                      <a:pPr marL="248285">
                        <a:lnSpc>
                          <a:spcPct val="100000"/>
                        </a:lnSpc>
                        <a:spcBef>
                          <a:spcPts val="195"/>
                        </a:spcBef>
                      </a:pPr>
                      <a:r>
                        <a:rPr sz="900" spc="0" dirty="0">
                          <a:solidFill>
                            <a:srgbClr val="2B2A29"/>
                          </a:solidFill>
                          <a:latin typeface="Noto Serif CJK JP"/>
                          <a:cs typeface="Noto Serif CJK JP"/>
                        </a:rPr>
                        <a:t>8</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CMOS 清除跳线</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8"/>
                  </a:ext>
                </a:extLst>
              </a:tr>
              <a:tr h="190500">
                <a:tc>
                  <a:txBody>
                    <a:bodyPr/>
                    <a:lstStyle/>
                    <a:p>
                      <a:pPr marL="248285">
                        <a:lnSpc>
                          <a:spcPct val="100000"/>
                        </a:lnSpc>
                        <a:spcBef>
                          <a:spcPts val="195"/>
                        </a:spcBef>
                      </a:pPr>
                      <a:r>
                        <a:rPr sz="900" spc="0" dirty="0">
                          <a:solidFill>
                            <a:srgbClr val="2B2A29"/>
                          </a:solidFill>
                          <a:latin typeface="Noto Serif CJK JP"/>
                          <a:cs typeface="Noto Serif CJK JP"/>
                        </a:rPr>
                        <a:t>9</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TCM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09"/>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a:t>
                      </a:r>
                      <a:r>
                        <a:rPr lang="en-US" sz="900" spc="0" dirty="0">
                          <a:solidFill>
                            <a:srgbClr val="2B2A29"/>
                          </a:solidFill>
                          <a:latin typeface="Noto Serif CJK JP"/>
                          <a:cs typeface="Noto Serif CJK JP"/>
                        </a:rPr>
                        <a:t>0</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前置 VGA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0"/>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11</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PCIE </a:t>
                      </a:r>
                      <a:r>
                        <a:rPr sz="900" spc="0" dirty="0" err="1">
                          <a:solidFill>
                            <a:srgbClr val="2B2A29"/>
                          </a:solidFill>
                          <a:latin typeface="Noto Serif CJK JP"/>
                          <a:cs typeface="Noto Serif CJK JP"/>
                        </a:rPr>
                        <a:t>插槽（对应</a:t>
                      </a:r>
                      <a:r>
                        <a:rPr sz="900" spc="0" dirty="0">
                          <a:solidFill>
                            <a:srgbClr val="2B2A29"/>
                          </a:solidFill>
                          <a:latin typeface="Noto Serif CJK JP"/>
                          <a:cs typeface="Noto Serif CJK JP"/>
                        </a:rPr>
                        <a:t> CPU</a:t>
                      </a:r>
                      <a:r>
                        <a:rPr lang="en-US" sz="900" spc="0" dirty="0">
                          <a:solidFill>
                            <a:srgbClr val="2B2A29"/>
                          </a:solidFill>
                          <a:latin typeface="Noto Serif CJK JP"/>
                          <a:cs typeface="Noto Serif CJK JP"/>
                        </a:rPr>
                        <a:t>0</a:t>
                      </a:r>
                      <a:r>
                        <a:rPr sz="900" spc="0" dirty="0">
                          <a:solidFill>
                            <a:srgbClr val="2B2A29"/>
                          </a:solidFill>
                          <a:latin typeface="Noto Serif CJK JP"/>
                          <a:cs typeface="Noto Serif CJK JP"/>
                        </a:rPr>
                        <a:t>) </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1"/>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12</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PCIE 插槽（对应 CPU1) </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2"/>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13</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CPU1 风扇接口</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3"/>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14</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后置 VGA 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4"/>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15</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ID 灯及按键</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5"/>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16</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IPMI 接口／ 后置USB 接口（2 个)</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6"/>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17</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2 个千兆网口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7"/>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18</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BMC Reset 按键</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8"/>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19</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串行接口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19"/>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2O</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内存插槽（对应 CPU1) </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20"/>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21</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CPU1 </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21"/>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22</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CPU</a:t>
                      </a:r>
                      <a:r>
                        <a:rPr lang="en-US" sz="900" spc="0" dirty="0">
                          <a:solidFill>
                            <a:srgbClr val="2B2A29"/>
                          </a:solidFill>
                          <a:latin typeface="Noto Serif CJK JP"/>
                          <a:cs typeface="Noto Serif CJK JP"/>
                        </a:rPr>
                        <a:t>0</a:t>
                      </a:r>
                      <a:r>
                        <a:rPr sz="900" spc="0" dirty="0">
                          <a:solidFill>
                            <a:srgbClr val="2B2A29"/>
                          </a:solidFill>
                          <a:latin typeface="Noto Serif CJK JP"/>
                          <a:cs typeface="Noto Serif CJK JP"/>
                        </a:rPr>
                        <a:t> 风扇接口</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22"/>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23</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8p</a:t>
                      </a:r>
                      <a:r>
                        <a:rPr lang="en-US" sz="900" spc="0" dirty="0">
                          <a:solidFill>
                            <a:srgbClr val="2B2A29"/>
                          </a:solidFill>
                          <a:latin typeface="Noto Serif CJK JP"/>
                          <a:cs typeface="Noto Serif CJK JP"/>
                        </a:rPr>
                        <a:t>i</a:t>
                      </a:r>
                      <a:r>
                        <a:rPr sz="900" spc="0" dirty="0">
                          <a:solidFill>
                            <a:srgbClr val="2B2A29"/>
                          </a:solidFill>
                          <a:latin typeface="Noto Serif CJK JP"/>
                          <a:cs typeface="Noto Serif CJK JP"/>
                        </a:rPr>
                        <a:t>n 电淉接口</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23"/>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24</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24p</a:t>
                      </a:r>
                      <a:r>
                        <a:rPr lang="en-US" sz="900" spc="0" dirty="0">
                          <a:solidFill>
                            <a:srgbClr val="2B2A29"/>
                          </a:solidFill>
                          <a:latin typeface="Noto Serif CJK JP"/>
                          <a:cs typeface="Noto Serif CJK JP"/>
                        </a:rPr>
                        <a:t>i</a:t>
                      </a:r>
                      <a:r>
                        <a:rPr sz="900" spc="0" dirty="0">
                          <a:solidFill>
                            <a:srgbClr val="2B2A29"/>
                          </a:solidFill>
                          <a:latin typeface="Noto Serif CJK JP"/>
                          <a:cs typeface="Noto Serif CJK JP"/>
                        </a:rPr>
                        <a:t>n 电淉接口</a:t>
                      </a:r>
                      <a:endParaRPr sz="900" spc="0" dirty="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24"/>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25</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PMBUS 通讯接口</a:t>
                      </a:r>
                      <a:endParaRPr sz="900" spc="0">
                        <a:latin typeface="Noto Serif CJK JP"/>
                        <a:cs typeface="Noto Serif CJK JP"/>
                      </a:endParaRPr>
                    </a:p>
                  </a:txBody>
                  <a:tcPr marL="0" marR="0" marT="24765" marB="0">
                    <a:lnT w="6350">
                      <a:solidFill>
                        <a:srgbClr val="2B6CAB"/>
                      </a:solidFill>
                      <a:prstDash val="solid"/>
                    </a:lnT>
                    <a:lnB w="6350">
                      <a:solidFill>
                        <a:srgbClr val="2B6CAB"/>
                      </a:solidFill>
                      <a:prstDash val="solid"/>
                    </a:lnB>
                  </a:tcPr>
                </a:tc>
                <a:tc>
                  <a:txBody>
                    <a:bodyPr/>
                    <a:lstStyle/>
                    <a:p>
                      <a:pPr>
                        <a:lnSpc>
                          <a:spcPct val="100000"/>
                        </a:lnSpc>
                      </a:pPr>
                      <a:endParaRPr sz="900" spc="0">
                        <a:latin typeface="Times New Roman"/>
                        <a:cs typeface="Times New Roman"/>
                      </a:endParaRPr>
                    </a:p>
                  </a:txBody>
                  <a:tcPr marL="0" marR="0" marT="0" marB="0">
                    <a:lnT w="6350">
                      <a:solidFill>
                        <a:srgbClr val="2B6CAB"/>
                      </a:solidFill>
                      <a:prstDash val="solid"/>
                    </a:lnT>
                    <a:lnB w="6350">
                      <a:solidFill>
                        <a:srgbClr val="2B6CAB"/>
                      </a:solidFill>
                      <a:prstDash val="solid"/>
                    </a:lnB>
                  </a:tcPr>
                </a:tc>
                <a:extLst>
                  <a:ext uri="{0D108BD9-81ED-4DB2-BD59-A6C34878D82A}">
                    <a16:rowId xmlns:a16="http://schemas.microsoft.com/office/drawing/2014/main" val="10025"/>
                  </a:ext>
                </a:extLst>
              </a:tr>
              <a:tr h="190500">
                <a:tc>
                  <a:txBody>
                    <a:bodyPr/>
                    <a:lstStyle/>
                    <a:p>
                      <a:pPr marL="217804">
                        <a:lnSpc>
                          <a:spcPct val="100000"/>
                        </a:lnSpc>
                        <a:spcBef>
                          <a:spcPts val="195"/>
                        </a:spcBef>
                      </a:pPr>
                      <a:r>
                        <a:rPr sz="900" spc="0" dirty="0">
                          <a:solidFill>
                            <a:srgbClr val="2B2A29"/>
                          </a:solidFill>
                          <a:latin typeface="Noto Serif CJK JP"/>
                          <a:cs typeface="Noto Serif CJK JP"/>
                        </a:rPr>
                        <a:t>26</a:t>
                      </a:r>
                      <a:endParaRPr sz="900" spc="0">
                        <a:latin typeface="Noto Serif CJK JP"/>
                        <a:cs typeface="Noto Serif CJK JP"/>
                      </a:endParaRPr>
                    </a:p>
                  </a:txBody>
                  <a:tcPr marL="0" marR="0" marT="24765" marB="0">
                    <a:lnT w="6350">
                      <a:solidFill>
                        <a:srgbClr val="2B6CAB"/>
                      </a:solidFill>
                      <a:prstDash val="solid"/>
                    </a:lnT>
                    <a:lnB w="12700">
                      <a:solidFill>
                        <a:srgbClr val="2B6CAB"/>
                      </a:solidFill>
                      <a:prstDash val="solid"/>
                    </a:lnB>
                  </a:tcPr>
                </a:tc>
                <a:tc>
                  <a:txBody>
                    <a:bodyPr/>
                    <a:lstStyle/>
                    <a:p>
                      <a:pPr marL="623570">
                        <a:lnSpc>
                          <a:spcPct val="100000"/>
                        </a:lnSpc>
                        <a:spcBef>
                          <a:spcPts val="195"/>
                        </a:spcBef>
                      </a:pPr>
                      <a:r>
                        <a:rPr sz="900" spc="0" dirty="0">
                          <a:solidFill>
                            <a:srgbClr val="2B2A29"/>
                          </a:solidFill>
                          <a:latin typeface="Noto Serif CJK JP"/>
                          <a:cs typeface="Noto Serif CJK JP"/>
                        </a:rPr>
                        <a:t>前控板接口</a:t>
                      </a:r>
                      <a:endParaRPr sz="900" spc="0">
                        <a:latin typeface="Noto Serif CJK JP"/>
                        <a:cs typeface="Noto Serif CJK JP"/>
                      </a:endParaRPr>
                    </a:p>
                  </a:txBody>
                  <a:tcPr marL="0" marR="0" marT="24765" marB="0">
                    <a:lnT w="6350">
                      <a:solidFill>
                        <a:srgbClr val="2B6CAB"/>
                      </a:solidFill>
                      <a:prstDash val="solid"/>
                    </a:lnT>
                    <a:lnB w="12700">
                      <a:solidFill>
                        <a:srgbClr val="2B6CAB"/>
                      </a:solidFill>
                      <a:prstDash val="solid"/>
                    </a:lnB>
                  </a:tcPr>
                </a:tc>
                <a:tc>
                  <a:txBody>
                    <a:bodyPr/>
                    <a:lstStyle/>
                    <a:p>
                      <a:pPr>
                        <a:lnSpc>
                          <a:spcPct val="100000"/>
                        </a:lnSpc>
                      </a:pPr>
                      <a:endParaRPr sz="900" spc="0" dirty="0">
                        <a:latin typeface="Times New Roman"/>
                        <a:cs typeface="Times New Roman"/>
                      </a:endParaRPr>
                    </a:p>
                  </a:txBody>
                  <a:tcPr marL="0" marR="0" marT="0" marB="0">
                    <a:lnT w="6350">
                      <a:solidFill>
                        <a:srgbClr val="2B6CAB"/>
                      </a:solidFill>
                      <a:prstDash val="solid"/>
                    </a:lnT>
                    <a:lnB w="12700">
                      <a:solidFill>
                        <a:srgbClr val="2B6CAB"/>
                      </a:solidFill>
                      <a:prstDash val="solid"/>
                    </a:lnB>
                  </a:tcPr>
                </a:tc>
                <a:extLst>
                  <a:ext uri="{0D108BD9-81ED-4DB2-BD59-A6C34878D82A}">
                    <a16:rowId xmlns:a16="http://schemas.microsoft.com/office/drawing/2014/main" val="10026"/>
                  </a:ext>
                </a:extLst>
              </a:tr>
            </a:tbl>
          </a:graphicData>
        </a:graphic>
      </p:graphicFrame>
      <p:sp>
        <p:nvSpPr>
          <p:cNvPr id="5" name="object 5"/>
          <p:cNvSpPr/>
          <p:nvPr/>
        </p:nvSpPr>
        <p:spPr>
          <a:xfrm>
            <a:off x="1053083" y="7717535"/>
            <a:ext cx="4979035" cy="0"/>
          </a:xfrm>
          <a:custGeom>
            <a:avLst/>
            <a:gdLst/>
            <a:ahLst/>
            <a:cxnLst/>
            <a:rect l="l" t="t" r="r" b="b"/>
            <a:pathLst>
              <a:path w="4979035">
                <a:moveTo>
                  <a:pt x="0" y="0"/>
                </a:moveTo>
                <a:lnTo>
                  <a:pt x="4978908" y="0"/>
                </a:lnTo>
              </a:path>
            </a:pathLst>
          </a:custGeom>
          <a:ln w="12700">
            <a:solidFill>
              <a:srgbClr val="2B6CAB"/>
            </a:solidFill>
          </a:ln>
        </p:spPr>
        <p:txBody>
          <a:bodyPr wrap="square" lIns="0" tIns="0" rIns="0" bIns="0" rtlCol="0"/>
          <a:lstStyle/>
          <a:p>
            <a:endParaRPr/>
          </a:p>
        </p:txBody>
      </p:sp>
      <p:sp>
        <p:nvSpPr>
          <p:cNvPr id="6" name="object 6"/>
          <p:cNvSpPr/>
          <p:nvPr/>
        </p:nvSpPr>
        <p:spPr>
          <a:xfrm>
            <a:off x="1053083" y="7124700"/>
            <a:ext cx="4979035" cy="0"/>
          </a:xfrm>
          <a:custGeom>
            <a:avLst/>
            <a:gdLst/>
            <a:ahLst/>
            <a:cxnLst/>
            <a:rect l="l" t="t" r="r" b="b"/>
            <a:pathLst>
              <a:path w="4979035">
                <a:moveTo>
                  <a:pt x="0" y="0"/>
                </a:moveTo>
                <a:lnTo>
                  <a:pt x="4978908" y="0"/>
                </a:lnTo>
              </a:path>
            </a:pathLst>
          </a:custGeom>
          <a:ln w="12700">
            <a:solidFill>
              <a:srgbClr val="2B6CAB"/>
            </a:solidFill>
          </a:ln>
        </p:spPr>
        <p:txBody>
          <a:bodyPr wrap="square" lIns="0" tIns="0" rIns="0" bIns="0" rtlCol="0"/>
          <a:lstStyle/>
          <a:p>
            <a:endParaRPr/>
          </a:p>
        </p:txBody>
      </p:sp>
      <p:sp>
        <p:nvSpPr>
          <p:cNvPr id="7" name="object 7"/>
          <p:cNvSpPr/>
          <p:nvPr/>
        </p:nvSpPr>
        <p:spPr>
          <a:xfrm>
            <a:off x="1053083" y="7420356"/>
            <a:ext cx="4979035" cy="0"/>
          </a:xfrm>
          <a:custGeom>
            <a:avLst/>
            <a:gdLst/>
            <a:ahLst/>
            <a:cxnLst/>
            <a:rect l="l" t="t" r="r" b="b"/>
            <a:pathLst>
              <a:path w="4979035">
                <a:moveTo>
                  <a:pt x="0" y="0"/>
                </a:moveTo>
                <a:lnTo>
                  <a:pt x="1751584" y="0"/>
                </a:lnTo>
                <a:lnTo>
                  <a:pt x="4978908" y="0"/>
                </a:lnTo>
              </a:path>
            </a:pathLst>
          </a:custGeom>
          <a:ln w="12700">
            <a:solidFill>
              <a:srgbClr val="2B6CAB"/>
            </a:solidFill>
          </a:ln>
        </p:spPr>
        <p:txBody>
          <a:bodyPr wrap="square" lIns="0" tIns="0" rIns="0" bIns="0" rtlCol="0"/>
          <a:lstStyle/>
          <a:p>
            <a:endParaRPr/>
          </a:p>
        </p:txBody>
      </p:sp>
      <p:sp>
        <p:nvSpPr>
          <p:cNvPr id="8" name="object 8"/>
          <p:cNvSpPr txBox="1"/>
          <p:nvPr/>
        </p:nvSpPr>
        <p:spPr>
          <a:xfrm>
            <a:off x="607872" y="6225186"/>
            <a:ext cx="2026920" cy="594995"/>
          </a:xfrm>
          <a:prstGeom prst="rect">
            <a:avLst/>
          </a:prstGeom>
        </p:spPr>
        <p:txBody>
          <a:bodyPr vert="horz" wrap="square" lIns="0" tIns="93980" rIns="0" bIns="0" rtlCol="0">
            <a:spAutoFit/>
          </a:bodyPr>
          <a:lstStyle/>
          <a:p>
            <a:pPr marL="344805" indent="-332105">
              <a:lnSpc>
                <a:spcPct val="100000"/>
              </a:lnSpc>
              <a:spcBef>
                <a:spcPts val="740"/>
              </a:spcBef>
              <a:buAutoNum type="arabicPeriod" startAt="6"/>
              <a:tabLst>
                <a:tab pos="344805" algn="l"/>
              </a:tabLst>
            </a:pPr>
            <a:r>
              <a:rPr sz="1600" dirty="0">
                <a:solidFill>
                  <a:srgbClr val="2B6CAB"/>
                </a:solidFill>
                <a:latin typeface="Noto Serif CJK JP"/>
                <a:cs typeface="Noto Serif CJK JP"/>
              </a:rPr>
              <a:t>主板跳线介绍</a:t>
            </a:r>
            <a:endParaRPr sz="1600">
              <a:latin typeface="Noto Serif CJK JP"/>
              <a:cs typeface="Noto Serif CJK JP"/>
            </a:endParaRPr>
          </a:p>
          <a:p>
            <a:pPr marL="568960" lvl="1" indent="-376555">
              <a:lnSpc>
                <a:spcPct val="100000"/>
              </a:lnSpc>
              <a:spcBef>
                <a:spcPts val="484"/>
              </a:spcBef>
              <a:buAutoNum type="arabicPeriod"/>
              <a:tabLst>
                <a:tab pos="568960" algn="l"/>
              </a:tabLst>
            </a:pPr>
            <a:r>
              <a:rPr sz="1200" dirty="0">
                <a:solidFill>
                  <a:srgbClr val="2B6CAB"/>
                </a:solidFill>
                <a:latin typeface="Noto Serif CJK JP"/>
                <a:cs typeface="Noto Serif CJK JP"/>
              </a:rPr>
              <a:t>清除 CMOS 跳线介绍</a:t>
            </a:r>
            <a:endParaRPr sz="1200">
              <a:latin typeface="Noto Serif CJK JP"/>
              <a:cs typeface="Noto Serif CJK JP"/>
            </a:endParaRPr>
          </a:p>
        </p:txBody>
      </p:sp>
      <p:sp>
        <p:nvSpPr>
          <p:cNvPr id="9" name="object 9"/>
          <p:cNvSpPr txBox="1"/>
          <p:nvPr/>
        </p:nvSpPr>
        <p:spPr>
          <a:xfrm>
            <a:off x="1053083" y="6933361"/>
            <a:ext cx="4896587" cy="1229183"/>
          </a:xfrm>
          <a:prstGeom prst="rect">
            <a:avLst/>
          </a:prstGeom>
        </p:spPr>
        <p:txBody>
          <a:bodyPr vert="horz" wrap="square" lIns="0" tIns="13335" rIns="0" bIns="0" rtlCol="0">
            <a:spAutoFit/>
          </a:bodyPr>
          <a:lstStyle/>
          <a:p>
            <a:pPr marL="265430">
              <a:lnSpc>
                <a:spcPct val="100000"/>
              </a:lnSpc>
              <a:spcBef>
                <a:spcPts val="105"/>
              </a:spcBef>
            </a:pPr>
            <a:r>
              <a:rPr sz="1050" dirty="0" err="1">
                <a:solidFill>
                  <a:srgbClr val="2B2A29"/>
                </a:solidFill>
                <a:latin typeface="Noto Serif CJK JP"/>
                <a:cs typeface="Noto Serif CJK JP"/>
              </a:rPr>
              <a:t>跳线位置见</a:t>
            </a:r>
            <a:r>
              <a:rPr lang="en-US" sz="1050" dirty="0">
                <a:solidFill>
                  <a:srgbClr val="2B2A29"/>
                </a:solidFill>
                <a:latin typeface="Noto Serif CJK JP"/>
                <a:cs typeface="Noto Serif CJK JP"/>
              </a:rPr>
              <a:t> [2.5</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主板布局</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a:t>
            </a:r>
            <a:endParaRPr sz="1050" dirty="0">
              <a:latin typeface="Noto Serif CJK JP"/>
              <a:cs typeface="Noto Serif CJK JP"/>
            </a:endParaRPr>
          </a:p>
          <a:p>
            <a:pPr marL="12700">
              <a:lnSpc>
                <a:spcPct val="100000"/>
              </a:lnSpc>
              <a:spcBef>
                <a:spcPts val="894"/>
              </a:spcBef>
              <a:tabLst>
                <a:tab pos="810895" algn="l"/>
                <a:tab pos="1765300" algn="l"/>
              </a:tabLst>
            </a:pPr>
            <a:r>
              <a:rPr sz="900" dirty="0">
                <a:solidFill>
                  <a:srgbClr val="2B2A29"/>
                </a:solidFill>
                <a:latin typeface="Noto Serif CJK JP"/>
                <a:cs typeface="Noto Serif CJK JP"/>
              </a:rPr>
              <a:t>跳线编号	作用描述	跳线功能</a:t>
            </a:r>
            <a:endParaRPr sz="900" dirty="0">
              <a:latin typeface="Noto Serif CJK JP"/>
              <a:cs typeface="Noto Serif CJK JP"/>
            </a:endParaRPr>
          </a:p>
          <a:p>
            <a:pPr marL="12700">
              <a:lnSpc>
                <a:spcPct val="100000"/>
              </a:lnSpc>
              <a:spcBef>
                <a:spcPts val="950"/>
              </a:spcBef>
              <a:tabLst>
                <a:tab pos="810895" algn="l"/>
              </a:tabLst>
            </a:pPr>
            <a:r>
              <a:rPr lang="en-US" sz="900" dirty="0">
                <a:solidFill>
                  <a:srgbClr val="2B2A29"/>
                </a:solidFill>
                <a:latin typeface="Noto Serif CJK JP"/>
                <a:cs typeface="Noto Serif CJK JP"/>
              </a:rPr>
              <a:t>CLR_CMOS	CMOS </a:t>
            </a:r>
            <a:r>
              <a:rPr lang="ja-JP" altLang="en-US" sz="900" dirty="0">
                <a:solidFill>
                  <a:srgbClr val="2B2A29"/>
                </a:solidFill>
                <a:latin typeface="Noto Serif CJK JP"/>
                <a:cs typeface="Noto Serif CJK JP"/>
              </a:rPr>
              <a:t>清除跳线  </a:t>
            </a:r>
            <a:r>
              <a:rPr lang="en-US" sz="900" dirty="0">
                <a:solidFill>
                  <a:srgbClr val="2B2A29"/>
                </a:solidFill>
                <a:latin typeface="Noto Sans Ethiopic"/>
                <a:cs typeface="Noto Sans Ethiopic"/>
              </a:rPr>
              <a:t>     </a:t>
            </a:r>
            <a:r>
              <a:rPr lang="zh-CN" altLang="en-US" sz="900" dirty="0">
                <a:solidFill>
                  <a:srgbClr val="2B2A29"/>
                </a:solidFill>
                <a:latin typeface="Noto Sans Ethiopic"/>
                <a:cs typeface="Noto Sans Ethiopic"/>
              </a:rPr>
              <a:t>管脚 </a:t>
            </a:r>
            <a:r>
              <a:rPr lang="en-US" altLang="zh-CN" sz="900" dirty="0">
                <a:solidFill>
                  <a:srgbClr val="2B2A29"/>
                </a:solidFill>
                <a:latin typeface="Noto Sans Ethiopic"/>
                <a:cs typeface="Noto Sans Ethiopic"/>
              </a:rPr>
              <a:t>1-2 </a:t>
            </a:r>
            <a:r>
              <a:rPr lang="zh-CN" altLang="en-US" sz="900" dirty="0">
                <a:solidFill>
                  <a:srgbClr val="2B2A29"/>
                </a:solidFill>
                <a:latin typeface="Noto Sans Ethiopic"/>
                <a:cs typeface="Noto Sans Ethiopic"/>
              </a:rPr>
              <a:t>短接</a:t>
            </a:r>
            <a:r>
              <a:rPr lang="en-US" altLang="zh-CN" sz="900" dirty="0">
                <a:solidFill>
                  <a:srgbClr val="2B2A29"/>
                </a:solidFill>
                <a:latin typeface="Noto Sans Ethiopic"/>
                <a:cs typeface="Noto Sans Ethiopic"/>
              </a:rPr>
              <a:t>, </a:t>
            </a:r>
            <a:r>
              <a:rPr lang="zh-CN" altLang="en-US" sz="900" dirty="0">
                <a:solidFill>
                  <a:srgbClr val="2B2A29"/>
                </a:solidFill>
                <a:latin typeface="Noto Sans Ethiopic"/>
                <a:cs typeface="Noto Sans Ethiopic"/>
              </a:rPr>
              <a:t> 正常状态</a:t>
            </a:r>
            <a:r>
              <a:rPr lang="en-US" altLang="zh-CN" sz="900" dirty="0">
                <a:solidFill>
                  <a:srgbClr val="2B2A29"/>
                </a:solidFill>
                <a:latin typeface="Noto Sans Ethiopic"/>
                <a:cs typeface="Noto Sans Ethiopic"/>
              </a:rPr>
              <a:t>;</a:t>
            </a:r>
            <a:r>
              <a:rPr lang="zh-CN" altLang="en-US" sz="900" dirty="0">
                <a:solidFill>
                  <a:srgbClr val="2B2A29"/>
                </a:solidFill>
                <a:latin typeface="Noto Sans Ethiopic"/>
                <a:cs typeface="Noto Sans Ethiopic"/>
              </a:rPr>
              <a:t>  管脚 </a:t>
            </a:r>
            <a:r>
              <a:rPr lang="en-US" altLang="zh-CN" sz="900" dirty="0">
                <a:solidFill>
                  <a:srgbClr val="2B2A29"/>
                </a:solidFill>
                <a:latin typeface="Noto Sans Ethiopic"/>
                <a:cs typeface="Noto Sans Ethiopic"/>
              </a:rPr>
              <a:t>2-3 </a:t>
            </a:r>
            <a:r>
              <a:rPr lang="zh-CN" altLang="en-US" sz="900" dirty="0">
                <a:solidFill>
                  <a:srgbClr val="2B2A29"/>
                </a:solidFill>
                <a:latin typeface="Noto Sans Ethiopic"/>
                <a:cs typeface="Noto Sans Ethiopic"/>
              </a:rPr>
              <a:t>短接</a:t>
            </a:r>
            <a:r>
              <a:rPr lang="en-US" altLang="zh-CN" sz="900" dirty="0">
                <a:solidFill>
                  <a:srgbClr val="2B2A29"/>
                </a:solidFill>
                <a:latin typeface="Noto Sans Ethiopic"/>
                <a:cs typeface="Noto Sans Ethiopic"/>
              </a:rPr>
              <a:t>, </a:t>
            </a:r>
            <a:r>
              <a:rPr lang="zh-CN" altLang="en-US" sz="900" dirty="0">
                <a:solidFill>
                  <a:srgbClr val="2B2A29"/>
                </a:solidFill>
                <a:latin typeface="Noto Sans Ethiopic"/>
                <a:cs typeface="Noto Sans Ethiopic"/>
              </a:rPr>
              <a:t> 清除 </a:t>
            </a:r>
            <a:r>
              <a:rPr lang="en-US" altLang="zh-CN" sz="900" dirty="0">
                <a:solidFill>
                  <a:srgbClr val="2B2A29"/>
                </a:solidFill>
                <a:latin typeface="Noto Sans Ethiopic"/>
                <a:cs typeface="Noto Sans Ethiopic"/>
              </a:rPr>
              <a:t>CMOS</a:t>
            </a:r>
            <a:r>
              <a:rPr lang="zh-CN" altLang="en-US" sz="900" dirty="0">
                <a:solidFill>
                  <a:srgbClr val="2B2A29"/>
                </a:solidFill>
                <a:latin typeface="Noto Sans Ethiopic"/>
                <a:cs typeface="Noto Sans Ethiopic"/>
              </a:rPr>
              <a:t>。</a:t>
            </a:r>
          </a:p>
          <a:p>
            <a:pPr marL="12700">
              <a:lnSpc>
                <a:spcPct val="100000"/>
              </a:lnSpc>
              <a:spcBef>
                <a:spcPts val="950"/>
              </a:spcBef>
              <a:tabLst>
                <a:tab pos="810895" algn="l"/>
              </a:tabLst>
            </a:pPr>
            <a:endParaRPr lang="zh-CN" altLang="en-US" sz="900" dirty="0">
              <a:solidFill>
                <a:srgbClr val="2B2A29"/>
              </a:solidFill>
              <a:latin typeface="Noto Sans Ethiopic"/>
              <a:cs typeface="Noto Sans Ethiopic"/>
            </a:endParaRPr>
          </a:p>
          <a:p>
            <a:pPr marL="12700">
              <a:lnSpc>
                <a:spcPct val="100000"/>
              </a:lnSpc>
              <a:spcBef>
                <a:spcPts val="950"/>
              </a:spcBef>
              <a:tabLst>
                <a:tab pos="810895" algn="l"/>
              </a:tabLst>
            </a:pPr>
            <a:endParaRPr lang="el-GR" sz="900" dirty="0">
              <a:latin typeface="Liberation Serif"/>
              <a:cs typeface="Liberation Serif"/>
            </a:endParaRPr>
          </a:p>
        </p:txBody>
      </p:sp>
      <p:sp>
        <p:nvSpPr>
          <p:cNvPr id="11" name="object 11"/>
          <p:cNvSpPr/>
          <p:nvPr/>
        </p:nvSpPr>
        <p:spPr>
          <a:xfrm>
            <a:off x="1045463" y="8615172"/>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grpSp>
        <p:nvGrpSpPr>
          <p:cNvPr id="12" name="object 12"/>
          <p:cNvGrpSpPr/>
          <p:nvPr/>
        </p:nvGrpSpPr>
        <p:grpSpPr>
          <a:xfrm>
            <a:off x="775716" y="7973568"/>
            <a:ext cx="5265420" cy="194310"/>
            <a:chOff x="775716" y="7973568"/>
            <a:chExt cx="5265420" cy="194310"/>
          </a:xfrm>
        </p:grpSpPr>
        <p:sp>
          <p:nvSpPr>
            <p:cNvPr id="13" name="object 13"/>
            <p:cNvSpPr/>
            <p:nvPr/>
          </p:nvSpPr>
          <p:spPr>
            <a:xfrm>
              <a:off x="1045464" y="8162544"/>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775716" y="7973568"/>
              <a:ext cx="589788" cy="147828"/>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4475" y="1344295"/>
            <a:ext cx="4139565" cy="490220"/>
          </a:xfrm>
          <a:prstGeom prst="rect">
            <a:avLst/>
          </a:prstGeom>
        </p:spPr>
        <p:txBody>
          <a:bodyPr vert="horz" wrap="square" lIns="0" tIns="13335" rIns="0" bIns="0" rtlCol="0">
            <a:spAutoFit/>
          </a:bodyPr>
          <a:lstStyle/>
          <a:p>
            <a:pPr marL="1464945">
              <a:lnSpc>
                <a:spcPct val="100000"/>
              </a:lnSpc>
              <a:spcBef>
                <a:spcPts val="105"/>
              </a:spcBef>
            </a:pPr>
            <a:r>
              <a:rPr sz="1050" spc="25" dirty="0">
                <a:solidFill>
                  <a:srgbClr val="2B2A29"/>
                </a:solidFill>
                <a:latin typeface="Noto Serif CJK JP"/>
                <a:cs typeface="Noto Serif CJK JP"/>
              </a:rPr>
              <a:t>和“英信”是浪潮集团有限公司的注册商标。</a:t>
            </a:r>
            <a:endParaRPr sz="1050">
              <a:latin typeface="Noto Serif CJK JP"/>
              <a:cs typeface="Noto Serif CJK JP"/>
            </a:endParaRPr>
          </a:p>
          <a:p>
            <a:pPr marL="12700">
              <a:lnSpc>
                <a:spcPct val="100000"/>
              </a:lnSpc>
              <a:spcBef>
                <a:spcPts val="1130"/>
              </a:spcBef>
            </a:pPr>
            <a:r>
              <a:rPr sz="1050" spc="-20" dirty="0">
                <a:solidFill>
                  <a:srgbClr val="2B2A29"/>
                </a:solidFill>
                <a:latin typeface="Noto Serif CJK JP"/>
                <a:cs typeface="Noto Serif CJK JP"/>
              </a:rPr>
              <a:t>本手册中提及的其他所有商标或注册商标，由各自的所有人拥有。</a:t>
            </a:r>
            <a:endParaRPr sz="1050">
              <a:latin typeface="Noto Serif CJK JP"/>
              <a:cs typeface="Noto Serif CJK JP"/>
            </a:endParaRPr>
          </a:p>
        </p:txBody>
      </p:sp>
      <p:pic>
        <p:nvPicPr>
          <p:cNvPr id="3" name="object 3"/>
          <p:cNvPicPr/>
          <p:nvPr/>
        </p:nvPicPr>
        <p:blipFill>
          <a:blip r:embed="rId2" cstate="print"/>
          <a:stretch>
            <a:fillRect/>
          </a:stretch>
        </p:blipFill>
        <p:spPr>
          <a:xfrm>
            <a:off x="1059180" y="1341120"/>
            <a:ext cx="1350264" cy="236220"/>
          </a:xfrm>
          <a:prstGeom prst="rect">
            <a:avLst/>
          </a:prstGeom>
        </p:spPr>
      </p:pic>
      <p:sp>
        <p:nvSpPr>
          <p:cNvPr id="4" name="object 4"/>
          <p:cNvSpPr txBox="1"/>
          <p:nvPr/>
        </p:nvSpPr>
        <p:spPr>
          <a:xfrm>
            <a:off x="607872" y="6233287"/>
            <a:ext cx="1037590" cy="330835"/>
          </a:xfrm>
          <a:prstGeom prst="rect">
            <a:avLst/>
          </a:prstGeom>
        </p:spPr>
        <p:txBody>
          <a:bodyPr vert="horz" wrap="square" lIns="0" tIns="12700" rIns="0" bIns="0" rtlCol="0">
            <a:spAutoFit/>
          </a:bodyPr>
          <a:lstStyle/>
          <a:p>
            <a:pPr marL="12700">
              <a:lnSpc>
                <a:spcPct val="100000"/>
              </a:lnSpc>
              <a:spcBef>
                <a:spcPts val="100"/>
              </a:spcBef>
            </a:pPr>
            <a:r>
              <a:rPr sz="2000" spc="-25" dirty="0">
                <a:solidFill>
                  <a:srgbClr val="2F67A0"/>
                </a:solidFill>
                <a:latin typeface="Noto Serif CJK JP"/>
                <a:cs typeface="Noto Serif CJK JP"/>
              </a:rPr>
              <a:t>版本说明</a:t>
            </a:r>
            <a:endParaRPr sz="2000">
              <a:latin typeface="Noto Serif CJK JP"/>
              <a:cs typeface="Noto Serif CJK JP"/>
            </a:endParaRPr>
          </a:p>
        </p:txBody>
      </p:sp>
      <p:sp>
        <p:nvSpPr>
          <p:cNvPr id="5" name="object 5"/>
          <p:cNvSpPr txBox="1"/>
          <p:nvPr/>
        </p:nvSpPr>
        <p:spPr>
          <a:xfrm>
            <a:off x="877925" y="6786753"/>
            <a:ext cx="1757680" cy="711200"/>
          </a:xfrm>
          <a:prstGeom prst="rect">
            <a:avLst/>
          </a:prstGeom>
        </p:spPr>
        <p:txBody>
          <a:bodyPr vert="horz" wrap="square" lIns="0" tIns="13335" rIns="0" bIns="0" rtlCol="0">
            <a:spAutoFit/>
          </a:bodyPr>
          <a:lstStyle/>
          <a:p>
            <a:pPr marL="12700">
              <a:lnSpc>
                <a:spcPct val="100000"/>
              </a:lnSpc>
              <a:spcBef>
                <a:spcPts val="105"/>
              </a:spcBef>
            </a:pPr>
            <a:r>
              <a:rPr sz="1050" spc="-25" dirty="0">
                <a:solidFill>
                  <a:srgbClr val="2B2A29"/>
                </a:solidFill>
                <a:latin typeface="Noto Serif CJK JP"/>
                <a:cs typeface="Noto Serif CJK JP"/>
              </a:rPr>
              <a:t>文档版本：</a:t>
            </a:r>
            <a:r>
              <a:rPr sz="1050" spc="-10" dirty="0">
                <a:solidFill>
                  <a:srgbClr val="2B2A29"/>
                </a:solidFill>
                <a:latin typeface="Noto Serif CJK JP"/>
                <a:cs typeface="Noto Serif CJK JP"/>
              </a:rPr>
              <a:t>V2.0</a:t>
            </a:r>
            <a:endParaRPr sz="1050">
              <a:latin typeface="Noto Serif CJK JP"/>
              <a:cs typeface="Noto Serif CJK JP"/>
            </a:endParaRPr>
          </a:p>
          <a:p>
            <a:pPr marL="12700">
              <a:lnSpc>
                <a:spcPct val="100000"/>
              </a:lnSpc>
              <a:spcBef>
                <a:spcPts val="805"/>
              </a:spcBef>
            </a:pPr>
            <a:r>
              <a:rPr sz="1050" spc="-5" dirty="0">
                <a:solidFill>
                  <a:srgbClr val="2B2A29"/>
                </a:solidFill>
                <a:latin typeface="Noto Serif CJK JP"/>
                <a:cs typeface="Noto Serif CJK JP"/>
              </a:rPr>
              <a:t>日期：</a:t>
            </a:r>
            <a:r>
              <a:rPr sz="1050" spc="-10" dirty="0">
                <a:solidFill>
                  <a:srgbClr val="2B2A29"/>
                </a:solidFill>
                <a:latin typeface="Noto Serif CJK JP"/>
                <a:cs typeface="Noto Serif CJK JP"/>
              </a:rPr>
              <a:t>2014</a:t>
            </a:r>
            <a:r>
              <a:rPr sz="1050" spc="-20" dirty="0">
                <a:solidFill>
                  <a:srgbClr val="2B2A29"/>
                </a:solidFill>
                <a:latin typeface="Noto Serif CJK JP"/>
                <a:cs typeface="Noto Serif CJK JP"/>
              </a:rPr>
              <a:t> 年 </a:t>
            </a:r>
            <a:r>
              <a:rPr sz="1050" dirty="0">
                <a:solidFill>
                  <a:srgbClr val="2B2A29"/>
                </a:solidFill>
                <a:latin typeface="Noto Serif CJK JP"/>
                <a:cs typeface="Noto Serif CJK JP"/>
              </a:rPr>
              <a:t>12</a:t>
            </a:r>
            <a:r>
              <a:rPr sz="1050" spc="10" dirty="0">
                <a:solidFill>
                  <a:srgbClr val="2B2A29"/>
                </a:solidFill>
                <a:latin typeface="Noto Serif CJK JP"/>
                <a:cs typeface="Noto Serif CJK JP"/>
              </a:rPr>
              <a:t> 月 </a:t>
            </a:r>
            <a:r>
              <a:rPr sz="1050" dirty="0">
                <a:solidFill>
                  <a:srgbClr val="2B2A29"/>
                </a:solidFill>
                <a:latin typeface="Noto Serif CJK JP"/>
                <a:cs typeface="Noto Serif CJK JP"/>
              </a:rPr>
              <a:t>5</a:t>
            </a:r>
            <a:r>
              <a:rPr sz="1050" spc="35" dirty="0">
                <a:solidFill>
                  <a:srgbClr val="2B2A29"/>
                </a:solidFill>
                <a:latin typeface="Noto Serif CJK JP"/>
                <a:cs typeface="Noto Serif CJK JP"/>
              </a:rPr>
              <a:t> 日</a:t>
            </a:r>
            <a:endParaRPr sz="1050">
              <a:latin typeface="Noto Serif CJK JP"/>
              <a:cs typeface="Noto Serif CJK JP"/>
            </a:endParaRPr>
          </a:p>
          <a:p>
            <a:pPr marL="12700">
              <a:lnSpc>
                <a:spcPct val="100000"/>
              </a:lnSpc>
              <a:spcBef>
                <a:spcPts val="805"/>
              </a:spcBef>
            </a:pPr>
            <a:r>
              <a:rPr sz="1050" spc="-20" dirty="0">
                <a:solidFill>
                  <a:srgbClr val="2B2A29"/>
                </a:solidFill>
                <a:latin typeface="Noto Serif CJK JP"/>
                <a:cs typeface="Noto Serif CJK JP"/>
              </a:rPr>
              <a:t>文档说明：第一次正式发行。</a:t>
            </a:r>
            <a:endParaRPr sz="1050">
              <a:latin typeface="Noto Serif CJK JP"/>
              <a:cs typeface="Noto Serif CJK J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14</a:t>
            </a:r>
            <a:endParaRPr sz="900">
              <a:latin typeface="Noto Serif CJK JP"/>
              <a:cs typeface="Noto Serif CJK JP"/>
            </a:endParaRPr>
          </a:p>
        </p:txBody>
      </p:sp>
      <p:sp>
        <p:nvSpPr>
          <p:cNvPr id="6" name="object 6"/>
          <p:cNvSpPr txBox="1">
            <a:spLocks noGrp="1"/>
          </p:cNvSpPr>
          <p:nvPr>
            <p:ph type="title"/>
          </p:nvPr>
        </p:nvSpPr>
        <p:spPr>
          <a:xfrm>
            <a:off x="607872" y="859282"/>
            <a:ext cx="1410970" cy="330835"/>
          </a:xfrm>
          <a:prstGeom prst="rect">
            <a:avLst/>
          </a:prstGeom>
        </p:spPr>
        <p:txBody>
          <a:bodyPr vert="horz" wrap="square" lIns="0" tIns="12700" rIns="0" bIns="0" rtlCol="0">
            <a:spAutoFit/>
          </a:bodyPr>
          <a:lstStyle/>
          <a:p>
            <a:pPr marL="12700">
              <a:lnSpc>
                <a:spcPct val="100000"/>
              </a:lnSpc>
              <a:spcBef>
                <a:spcPts val="100"/>
              </a:spcBef>
            </a:pPr>
            <a:r>
              <a:rPr dirty="0"/>
              <a:t>3 </a:t>
            </a:r>
            <a:r>
              <a:rPr lang="en-US" dirty="0"/>
              <a:t>BIOS</a:t>
            </a:r>
            <a:r>
              <a:rPr dirty="0"/>
              <a:t> 设置</a:t>
            </a:r>
          </a:p>
        </p:txBody>
      </p:sp>
      <p:sp>
        <p:nvSpPr>
          <p:cNvPr id="7" name="object 7"/>
          <p:cNvSpPr txBox="1"/>
          <p:nvPr/>
        </p:nvSpPr>
        <p:spPr>
          <a:xfrm>
            <a:off x="1040079" y="1302538"/>
            <a:ext cx="5054600" cy="1682750"/>
          </a:xfrm>
          <a:prstGeom prst="rect">
            <a:avLst/>
          </a:prstGeom>
        </p:spPr>
        <p:txBody>
          <a:bodyPr vert="horz" wrap="square" lIns="0" tIns="12700" rIns="0" bIns="0" rtlCol="0">
            <a:spAutoFit/>
          </a:bodyPr>
          <a:lstStyle/>
          <a:p>
            <a:pPr marL="12700" marR="114300" indent="269240">
              <a:lnSpc>
                <a:spcPct val="147600"/>
              </a:lnSpc>
              <a:spcBef>
                <a:spcPts val="100"/>
              </a:spcBef>
            </a:pPr>
            <a:r>
              <a:rPr sz="1050" dirty="0">
                <a:solidFill>
                  <a:srgbClr val="2B2A29"/>
                </a:solidFill>
                <a:latin typeface="Noto Serif CJK JP"/>
                <a:cs typeface="Noto Serif CJK JP"/>
              </a:rPr>
              <a:t>本章介绍本服务器的 BIOS 功能设置及主板跳线。该部分所描述的各项操作仅限千具有系统维护资格的操作员或管理员进行。</a:t>
            </a:r>
            <a:endParaRPr sz="1050" dirty="0">
              <a:latin typeface="Noto Serif CJK JP"/>
              <a:cs typeface="Noto Serif CJK JP"/>
            </a:endParaRPr>
          </a:p>
          <a:p>
            <a:pPr marL="12700" indent="269240">
              <a:lnSpc>
                <a:spcPct val="100000"/>
              </a:lnSpc>
              <a:spcBef>
                <a:spcPts val="600"/>
              </a:spcBef>
            </a:pPr>
            <a:r>
              <a:rPr sz="1050" dirty="0">
                <a:solidFill>
                  <a:srgbClr val="2B2A29"/>
                </a:solidFill>
                <a:latin typeface="Noto Serif CJK JP"/>
                <a:cs typeface="Noto Serif CJK JP"/>
              </a:rPr>
              <a:t>BIOS 是基本的输入输出系统，可以利用专门的设置程序对系统参数和硬件参数进</a:t>
            </a:r>
            <a:endParaRPr sz="1050" dirty="0">
              <a:latin typeface="Noto Serif CJK JP"/>
              <a:cs typeface="Noto Serif CJK JP"/>
            </a:endParaRPr>
          </a:p>
          <a:p>
            <a:pPr marL="12700" marR="5080">
              <a:lnSpc>
                <a:spcPct val="147900"/>
              </a:lnSpc>
              <a:spcBef>
                <a:spcPts val="10"/>
              </a:spcBef>
            </a:pPr>
            <a:r>
              <a:rPr sz="1050" dirty="0">
                <a:solidFill>
                  <a:srgbClr val="2B2A29"/>
                </a:solidFill>
                <a:latin typeface="Noto Serif CJK JP"/>
                <a:cs typeface="Noto Serif CJK JP"/>
              </a:rPr>
              <a:t>行调整。由千 BIOS 对系统的运转和启动有重大影响，所以，设置了不当的参数后可能会引起硬件资源之间的冲突，或者降低系统运行的性能，因此，了解 BIOS 的设置对配置您的服务器很重要，如果没有特殊的需要，建议您使用系统出厂时的默认值，不要随意改变参数设置。</a:t>
            </a:r>
            <a:endParaRPr sz="1050" dirty="0">
              <a:latin typeface="Noto Serif CJK JP"/>
              <a:cs typeface="Noto Serif CJK JP"/>
            </a:endParaRPr>
          </a:p>
        </p:txBody>
      </p:sp>
      <p:sp>
        <p:nvSpPr>
          <p:cNvPr id="9" name="object 9"/>
          <p:cNvSpPr txBox="1"/>
          <p:nvPr/>
        </p:nvSpPr>
        <p:spPr>
          <a:xfrm>
            <a:off x="580974" y="3488235"/>
            <a:ext cx="5513705" cy="3168015"/>
          </a:xfrm>
          <a:prstGeom prst="rect">
            <a:avLst/>
          </a:prstGeom>
        </p:spPr>
        <p:txBody>
          <a:bodyPr vert="horz" wrap="square" lIns="0" tIns="12700" rIns="0" bIns="0" rtlCol="0">
            <a:spAutoFit/>
          </a:bodyPr>
          <a:lstStyle/>
          <a:p>
            <a:pPr marL="445770" marR="67310" indent="358140">
              <a:lnSpc>
                <a:spcPct val="147800"/>
              </a:lnSpc>
              <a:spcBef>
                <a:spcPts val="100"/>
              </a:spcBef>
              <a:buAutoNum type="arabicPeriod"/>
              <a:tabLst>
                <a:tab pos="803910" algn="l"/>
              </a:tabLst>
            </a:pPr>
            <a:r>
              <a:rPr sz="900" dirty="0" err="1">
                <a:solidFill>
                  <a:srgbClr val="2B2A29"/>
                </a:solidFill>
                <a:latin typeface="Noto Serif CJK JP"/>
                <a:cs typeface="Noto Serif CJK JP"/>
              </a:rPr>
              <a:t>在改变服务器</a:t>
            </a:r>
            <a:r>
              <a:rPr sz="900" dirty="0">
                <a:solidFill>
                  <a:srgbClr val="2B2A29"/>
                </a:solidFill>
                <a:latin typeface="Noto Serif CJK JP"/>
                <a:cs typeface="Noto Serif CJK JP"/>
              </a:rPr>
              <a:t> B</a:t>
            </a:r>
            <a:r>
              <a:rPr lang="en-US" sz="900" dirty="0">
                <a:solidFill>
                  <a:srgbClr val="2B2A29"/>
                </a:solidFill>
                <a:latin typeface="Noto Serif CJK JP"/>
                <a:cs typeface="Noto Serif CJK JP"/>
              </a:rPr>
              <a:t>I</a:t>
            </a:r>
            <a:r>
              <a:rPr sz="900" dirty="0">
                <a:solidFill>
                  <a:srgbClr val="2B2A29"/>
                </a:solidFill>
                <a:latin typeface="Noto Serif CJK JP"/>
                <a:cs typeface="Noto Serif CJK JP"/>
              </a:rPr>
              <a:t>OS 设置前，请记录下相应的初始设置，以便在因修改选项而出现系统工作异常时，可以根据记录的初始设置重新恢复。</a:t>
            </a:r>
            <a:endParaRPr sz="900" dirty="0">
              <a:latin typeface="Noto Serif CJK JP"/>
              <a:cs typeface="Noto Serif CJK JP"/>
            </a:endParaRPr>
          </a:p>
          <a:p>
            <a:pPr marL="801370" indent="-122555">
              <a:lnSpc>
                <a:spcPct val="100000"/>
              </a:lnSpc>
              <a:spcBef>
                <a:spcPts val="740"/>
              </a:spcBef>
              <a:buAutoNum type="arabicPeriod"/>
              <a:tabLst>
                <a:tab pos="801370" algn="l"/>
              </a:tabLst>
            </a:pPr>
            <a:r>
              <a:rPr sz="900" dirty="0">
                <a:solidFill>
                  <a:srgbClr val="2B2A29"/>
                </a:solidFill>
                <a:latin typeface="Noto Serif CJK JP"/>
                <a:cs typeface="Noto Serif CJK JP"/>
              </a:rPr>
              <a:t>通常系统出厂默认设置都是最优化设置。在未理解各参数表示的意义前，不要试图进行更改。</a:t>
            </a:r>
            <a:endParaRPr sz="900" dirty="0">
              <a:latin typeface="Noto Serif CJK JP"/>
              <a:cs typeface="Noto Serif CJK JP"/>
            </a:endParaRPr>
          </a:p>
          <a:p>
            <a:pPr marL="801370" indent="-122555">
              <a:lnSpc>
                <a:spcPct val="100000"/>
              </a:lnSpc>
              <a:spcBef>
                <a:spcPts val="505"/>
              </a:spcBef>
              <a:buAutoNum type="arabicPeriod"/>
              <a:tabLst>
                <a:tab pos="801370" algn="l"/>
              </a:tabLst>
            </a:pPr>
            <a:r>
              <a:rPr sz="900" dirty="0">
                <a:solidFill>
                  <a:srgbClr val="2B2A29"/>
                </a:solidFill>
                <a:latin typeface="Noto Serif CJK JP"/>
                <a:cs typeface="Noto Serif CJK JP"/>
              </a:rPr>
              <a:t>本章主要对常用设置作详细说明。使用过程中较少涉及的选项仅作简单说明或未作说明。</a:t>
            </a:r>
            <a:endParaRPr sz="900" dirty="0">
              <a:latin typeface="Noto Serif CJK JP"/>
              <a:cs typeface="Noto Serif CJK JP"/>
            </a:endParaRPr>
          </a:p>
          <a:p>
            <a:pPr marL="800735" indent="-121920">
              <a:lnSpc>
                <a:spcPct val="100000"/>
              </a:lnSpc>
              <a:spcBef>
                <a:spcPts val="505"/>
              </a:spcBef>
              <a:buAutoNum type="arabicPeriod"/>
              <a:tabLst>
                <a:tab pos="800735" algn="l"/>
              </a:tabLst>
            </a:pPr>
            <a:r>
              <a:rPr sz="900" dirty="0" err="1">
                <a:solidFill>
                  <a:srgbClr val="2B2A29"/>
                </a:solidFill>
                <a:latin typeface="Noto Serif CJK JP"/>
                <a:cs typeface="Noto Serif CJK JP"/>
              </a:rPr>
              <a:t>根据产品的不同配置，</a:t>
            </a:r>
            <a:r>
              <a:rPr lang="en-US" sz="900" dirty="0" err="1">
                <a:solidFill>
                  <a:srgbClr val="2B2A29"/>
                </a:solidFill>
                <a:latin typeface="Noto Serif CJK JP"/>
                <a:cs typeface="Noto Serif CJK JP"/>
              </a:rPr>
              <a:t>BIOS</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的内容会有所变化，在此不作详细说明</a:t>
            </a:r>
            <a:r>
              <a:rPr sz="900" dirty="0">
                <a:solidFill>
                  <a:srgbClr val="2B2A29"/>
                </a:solidFill>
                <a:latin typeface="Noto Serif CJK JP"/>
                <a:cs typeface="Noto Serif CJK JP"/>
              </a:rPr>
              <a:t>。</a:t>
            </a:r>
            <a:endParaRPr sz="900" dirty="0">
              <a:latin typeface="Noto Serif CJK JP"/>
              <a:cs typeface="Noto Serif CJK JP"/>
            </a:endParaRPr>
          </a:p>
          <a:p>
            <a:pPr>
              <a:lnSpc>
                <a:spcPct val="100000"/>
              </a:lnSpc>
              <a:spcBef>
                <a:spcPts val="440"/>
              </a:spcBef>
            </a:pPr>
            <a:endParaRPr sz="900" dirty="0">
              <a:latin typeface="Noto Serif CJK JP"/>
              <a:cs typeface="Noto Serif CJK JP"/>
            </a:endParaRPr>
          </a:p>
          <a:p>
            <a:pPr marL="12700">
              <a:lnSpc>
                <a:spcPct val="100000"/>
              </a:lnSpc>
            </a:pPr>
            <a:r>
              <a:rPr sz="1600" dirty="0">
                <a:solidFill>
                  <a:srgbClr val="2B6CAB"/>
                </a:solidFill>
                <a:latin typeface="Noto Serif CJK JP"/>
                <a:cs typeface="Noto Serif CJK JP"/>
              </a:rPr>
              <a:t>3.1 </a:t>
            </a:r>
            <a:r>
              <a:rPr sz="1600" dirty="0" err="1">
                <a:solidFill>
                  <a:srgbClr val="2B6CAB"/>
                </a:solidFill>
                <a:latin typeface="Noto Serif CJK JP"/>
                <a:cs typeface="Noto Serif CJK JP"/>
              </a:rPr>
              <a:t>设置系统</a:t>
            </a:r>
            <a:r>
              <a:rPr sz="1600" dirty="0">
                <a:solidFill>
                  <a:srgbClr val="2B6CAB"/>
                </a:solidFill>
                <a:latin typeface="Noto Serif CJK JP"/>
                <a:cs typeface="Noto Serif CJK JP"/>
              </a:rPr>
              <a:t> </a:t>
            </a:r>
            <a:r>
              <a:rPr lang="en-US" sz="1600" dirty="0">
                <a:solidFill>
                  <a:srgbClr val="2B6CAB"/>
                </a:solidFill>
                <a:latin typeface="Noto Serif CJK JP"/>
                <a:cs typeface="Noto Serif CJK JP"/>
              </a:rPr>
              <a:t>BIOS </a:t>
            </a:r>
            <a:r>
              <a:rPr sz="1600" dirty="0" err="1">
                <a:solidFill>
                  <a:srgbClr val="2B6CAB"/>
                </a:solidFill>
                <a:latin typeface="Noto Serif CJK JP"/>
                <a:cs typeface="Noto Serif CJK JP"/>
              </a:rPr>
              <a:t>方法</a:t>
            </a:r>
            <a:endParaRPr sz="1600" dirty="0">
              <a:latin typeface="Noto Serif CJK JP"/>
              <a:cs typeface="Noto Serif CJK JP"/>
            </a:endParaRPr>
          </a:p>
          <a:p>
            <a:pPr marL="28575" algn="ctr">
              <a:lnSpc>
                <a:spcPct val="100000"/>
              </a:lnSpc>
              <a:spcBef>
                <a:spcPts val="585"/>
              </a:spcBef>
            </a:pPr>
            <a:r>
              <a:rPr sz="1050" dirty="0">
                <a:solidFill>
                  <a:srgbClr val="2B2A29"/>
                </a:solidFill>
                <a:latin typeface="Noto Serif CJK JP"/>
                <a:cs typeface="Noto Serif CJK JP"/>
              </a:rPr>
              <a:t>加电启动服务器，系统开始引导，当屏幕出现 Inspur Logo 下方提示</a:t>
            </a:r>
            <a:endParaRPr sz="1050" dirty="0">
              <a:latin typeface="Noto Serif CJK JP"/>
              <a:cs typeface="Noto Serif CJK JP"/>
            </a:endParaRPr>
          </a:p>
          <a:p>
            <a:pPr marL="715010">
              <a:lnSpc>
                <a:spcPct val="100000"/>
              </a:lnSpc>
              <a:spcBef>
                <a:spcPts val="315"/>
              </a:spcBef>
            </a:pPr>
            <a:r>
              <a:rPr sz="1050" dirty="0">
                <a:solidFill>
                  <a:srgbClr val="2B2A29"/>
                </a:solidFill>
                <a:latin typeface="Noto Serif CJK JP"/>
                <a:cs typeface="Noto Serif CJK JP"/>
              </a:rPr>
              <a:t>“Press &lt;DEL&gt; to SETUP or &lt;TAB&gt; to POST or &lt;F12&gt; to PXE Boot."时，按下</a:t>
            </a:r>
            <a:endParaRPr sz="1050" dirty="0">
              <a:latin typeface="Noto Serif CJK JP"/>
              <a:cs typeface="Noto Serif CJK JP"/>
            </a:endParaRPr>
          </a:p>
          <a:p>
            <a:pPr marL="445770">
              <a:lnSpc>
                <a:spcPct val="100000"/>
              </a:lnSpc>
              <a:spcBef>
                <a:spcPts val="600"/>
              </a:spcBef>
            </a:pP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DEL </a:t>
            </a:r>
            <a:r>
              <a:rPr lang="en-US" sz="1050" dirty="0">
                <a:solidFill>
                  <a:srgbClr val="2B2A29"/>
                </a:solidFill>
                <a:latin typeface="Noto Serif CJK JP"/>
                <a:cs typeface="Noto Serif CJK JP"/>
              </a:rPr>
              <a:t>] </a:t>
            </a:r>
            <a:r>
              <a:rPr sz="1050" dirty="0" err="1">
                <a:solidFill>
                  <a:srgbClr val="2B2A29"/>
                </a:solidFill>
                <a:latin typeface="Noto Serif CJK JP"/>
                <a:cs typeface="Noto Serif CJK JP"/>
              </a:rPr>
              <a:t>键，当屏幕右下角出现“Enter</a:t>
            </a:r>
            <a:r>
              <a:rPr sz="1050" dirty="0">
                <a:solidFill>
                  <a:srgbClr val="2B2A29"/>
                </a:solidFill>
                <a:latin typeface="Noto Serif CJK JP"/>
                <a:cs typeface="Noto Serif CJK JP"/>
              </a:rPr>
              <a:t> ng Setup..."时，稍后会进入系统 BIOS 设置，在</a:t>
            </a:r>
            <a:endParaRPr sz="1050" dirty="0">
              <a:latin typeface="Noto Serif CJK JP"/>
              <a:cs typeface="Noto Serif CJK JP"/>
            </a:endParaRPr>
          </a:p>
          <a:p>
            <a:pPr marL="445770">
              <a:lnSpc>
                <a:spcPct val="100000"/>
              </a:lnSpc>
              <a:spcBef>
                <a:spcPts val="610"/>
              </a:spcBef>
            </a:pPr>
            <a:r>
              <a:rPr sz="1050" dirty="0">
                <a:solidFill>
                  <a:srgbClr val="2B2A29"/>
                </a:solidFill>
                <a:latin typeface="Noto Serif CJK JP"/>
                <a:cs typeface="Noto Serif CJK JP"/>
              </a:rPr>
              <a:t>BIOS 主菜单中您可以通过箭头方向键选择子项按回车键进入子菜单。</a:t>
            </a:r>
            <a:endParaRPr sz="1050" dirty="0">
              <a:latin typeface="Noto Serif CJK JP"/>
              <a:cs typeface="Noto Serif CJK JP"/>
            </a:endParaRPr>
          </a:p>
          <a:p>
            <a:pPr marL="554990">
              <a:lnSpc>
                <a:spcPct val="100000"/>
              </a:lnSpc>
              <a:spcBef>
                <a:spcPts val="1550"/>
              </a:spcBef>
            </a:pPr>
            <a:r>
              <a:rPr sz="1050" dirty="0" err="1">
                <a:solidFill>
                  <a:srgbClr val="2B6CAB"/>
                </a:solidFill>
                <a:latin typeface="Noto Serif CJK JP"/>
                <a:cs typeface="Noto Serif CJK JP"/>
              </a:rPr>
              <a:t>注：</a:t>
            </a:r>
            <a:r>
              <a:rPr sz="1050" dirty="0" err="1">
                <a:solidFill>
                  <a:srgbClr val="2B2A29"/>
                </a:solidFill>
                <a:latin typeface="Noto Serif CJK JP"/>
                <a:cs typeface="Noto Serif CJK JP"/>
              </a:rPr>
              <a:t>灰色的选项不可用。带有</a:t>
            </a:r>
            <a:r>
              <a:rPr lang="en-US" sz="1050" dirty="0">
                <a:solidFill>
                  <a:srgbClr val="2B2A29"/>
                </a:solidFill>
                <a:latin typeface="Noto Serif CJK JP"/>
                <a:cs typeface="Noto Serif CJK JP"/>
              </a:rPr>
              <a:t>   “ </a:t>
            </a:r>
            <a:r>
              <a:rPr lang="en-US" sz="1050" dirty="0">
                <a:solidFill>
                  <a:srgbClr val="2B2A29"/>
                </a:solidFill>
                <a:latin typeface="Noto Serif CJK JP"/>
                <a:cs typeface="Noto Serif CJK JP"/>
                <a:sym typeface="Wingdings" panose="05000000000000000000" pitchFamily="2" charset="2"/>
              </a:rPr>
              <a:t></a:t>
            </a:r>
            <a:r>
              <a:rPr lang="en-US" sz="1050" dirty="0">
                <a:solidFill>
                  <a:srgbClr val="2B2A29"/>
                </a:solidFill>
                <a:latin typeface="Noto Serif CJK JP"/>
                <a:cs typeface="Noto Serif CJK JP"/>
              </a:rPr>
              <a:t> “  </a:t>
            </a:r>
            <a:r>
              <a:rPr sz="1050" dirty="0" err="1">
                <a:solidFill>
                  <a:srgbClr val="2B2A29"/>
                </a:solidFill>
                <a:latin typeface="Noto Serif CJK JP"/>
                <a:cs typeface="Noto Serif CJK JP"/>
              </a:rPr>
              <a:t>符号的项目，有子菜单</a:t>
            </a:r>
            <a:r>
              <a:rPr sz="1050" dirty="0">
                <a:solidFill>
                  <a:srgbClr val="2B2A29"/>
                </a:solidFill>
                <a:latin typeface="Noto Serif CJK JP"/>
                <a:cs typeface="Noto Serif CJK JP"/>
              </a:rPr>
              <a:t>。</a:t>
            </a:r>
            <a:endParaRPr sz="1050" dirty="0">
              <a:latin typeface="Noto Serif CJK JP"/>
              <a:cs typeface="Noto Serif CJK JP"/>
            </a:endParaRPr>
          </a:p>
          <a:p>
            <a:pPr marL="585470">
              <a:lnSpc>
                <a:spcPct val="100000"/>
              </a:lnSpc>
              <a:spcBef>
                <a:spcPts val="1355"/>
              </a:spcBef>
            </a:pPr>
            <a:r>
              <a:rPr sz="1000" dirty="0">
                <a:solidFill>
                  <a:srgbClr val="2B2A29"/>
                </a:solidFill>
                <a:latin typeface="Noto Serif CJK JP"/>
                <a:cs typeface="Noto Serif CJK JP"/>
              </a:rPr>
              <a:t>控制键说明表</a:t>
            </a:r>
            <a:endParaRPr sz="1000" dirty="0">
              <a:latin typeface="Noto Serif CJK JP"/>
              <a:cs typeface="Noto Serif CJK JP"/>
            </a:endParaRPr>
          </a:p>
        </p:txBody>
      </p:sp>
      <p:sp>
        <p:nvSpPr>
          <p:cNvPr id="10" name="object 10"/>
          <p:cNvSpPr/>
          <p:nvPr/>
        </p:nvSpPr>
        <p:spPr>
          <a:xfrm>
            <a:off x="1053083" y="6993635"/>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71780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73609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7545323"/>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77282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79126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80954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827989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8462772"/>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864717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0" name="object 20"/>
          <p:cNvSpPr/>
          <p:nvPr/>
        </p:nvSpPr>
        <p:spPr>
          <a:xfrm>
            <a:off x="1053083" y="659130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1" name="object 21"/>
          <p:cNvSpPr/>
          <p:nvPr/>
        </p:nvSpPr>
        <p:spPr>
          <a:xfrm>
            <a:off x="1053083" y="6810756"/>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2" name="object 22"/>
          <p:cNvSpPr txBox="1"/>
          <p:nvPr/>
        </p:nvSpPr>
        <p:spPr>
          <a:xfrm>
            <a:off x="1058062" y="6636766"/>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按键</a:t>
            </a:r>
            <a:endParaRPr sz="900">
              <a:latin typeface="Noto Serif CJK JP"/>
              <a:cs typeface="Noto Serif CJK JP"/>
            </a:endParaRPr>
          </a:p>
        </p:txBody>
      </p:sp>
      <p:sp>
        <p:nvSpPr>
          <p:cNvPr id="23" name="object 23"/>
          <p:cNvSpPr txBox="1"/>
          <p:nvPr/>
        </p:nvSpPr>
        <p:spPr>
          <a:xfrm>
            <a:off x="3038601" y="6636766"/>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a:t>
            </a:r>
            <a:endParaRPr sz="900">
              <a:latin typeface="Noto Serif CJK JP"/>
              <a:cs typeface="Noto Serif CJK JP"/>
            </a:endParaRPr>
          </a:p>
        </p:txBody>
      </p:sp>
      <p:sp>
        <p:nvSpPr>
          <p:cNvPr id="24" name="object 24"/>
          <p:cNvSpPr txBox="1"/>
          <p:nvPr/>
        </p:nvSpPr>
        <p:spPr>
          <a:xfrm>
            <a:off x="1058062" y="6820281"/>
            <a:ext cx="3429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&lt;Esc&gt;</a:t>
            </a:r>
            <a:endParaRPr sz="900">
              <a:latin typeface="Noto Serif CJK JP"/>
              <a:cs typeface="Noto Serif CJK JP"/>
            </a:endParaRPr>
          </a:p>
        </p:txBody>
      </p:sp>
      <p:sp>
        <p:nvSpPr>
          <p:cNvPr id="25" name="object 25"/>
          <p:cNvSpPr txBox="1"/>
          <p:nvPr/>
        </p:nvSpPr>
        <p:spPr>
          <a:xfrm>
            <a:off x="3038348" y="6820281"/>
            <a:ext cx="15087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退出或是从子菜单返回主菜单</a:t>
            </a:r>
            <a:endParaRPr sz="900" dirty="0">
              <a:latin typeface="Noto Serif CJK JP"/>
              <a:cs typeface="Noto Serif CJK JP"/>
            </a:endParaRPr>
          </a:p>
        </p:txBody>
      </p:sp>
      <p:sp>
        <p:nvSpPr>
          <p:cNvPr id="26" name="object 26"/>
          <p:cNvSpPr txBox="1"/>
          <p:nvPr/>
        </p:nvSpPr>
        <p:spPr>
          <a:xfrm>
            <a:off x="1058062" y="7004050"/>
            <a:ext cx="826769" cy="151323"/>
          </a:xfrm>
          <a:prstGeom prst="rect">
            <a:avLst/>
          </a:prstGeom>
        </p:spPr>
        <p:txBody>
          <a:bodyPr vert="horz" wrap="square" lIns="0" tIns="12700" rIns="0" bIns="0" rtlCol="0">
            <a:spAutoFit/>
          </a:bodyPr>
          <a:lstStyle/>
          <a:p>
            <a:pPr marL="12700">
              <a:lnSpc>
                <a:spcPct val="100000"/>
              </a:lnSpc>
              <a:spcBef>
                <a:spcPts val="100"/>
              </a:spcBef>
            </a:pPr>
            <a:r>
              <a:rPr lang="en-US" sz="900" dirty="0">
                <a:solidFill>
                  <a:srgbClr val="2B2A29"/>
                </a:solidFill>
                <a:latin typeface="Noto Serif CJK JP"/>
                <a:cs typeface="Noto Serif CJK JP"/>
              </a:rPr>
              <a:t>“</a:t>
            </a:r>
            <a:r>
              <a:rPr lang="en-US" sz="900" dirty="0">
                <a:solidFill>
                  <a:srgbClr val="2B2A29"/>
                </a:solidFill>
                <a:latin typeface="Noto Serif CJK JP"/>
                <a:cs typeface="Noto Serif CJK JP"/>
                <a:sym typeface="Wingdings" panose="05000000000000000000" pitchFamily="2" charset="2"/>
              </a:rPr>
              <a: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或 </a:t>
            </a:r>
            <a:r>
              <a:rPr lang="en-US" sz="900" dirty="0">
                <a:solidFill>
                  <a:srgbClr val="2B2A29"/>
                </a:solidFill>
                <a:latin typeface="Noto Serif CJK JP"/>
                <a:cs typeface="Noto Serif CJK JP"/>
              </a:rPr>
              <a:t>“</a:t>
            </a:r>
            <a:r>
              <a:rPr lang="en-US" sz="900" dirty="0">
                <a:solidFill>
                  <a:srgbClr val="2B2A29"/>
                </a:solidFill>
                <a:latin typeface="Noto Serif CJK JP"/>
                <a:cs typeface="Noto Serif CJK JP"/>
                <a:sym typeface="Wingdings" panose="05000000000000000000" pitchFamily="2" charset="2"/>
              </a:rPr>
              <a:t></a:t>
            </a:r>
            <a:r>
              <a:rPr lang="en-US" sz="900" dirty="0">
                <a:solidFill>
                  <a:srgbClr val="2B2A29"/>
                </a:solidFill>
                <a:latin typeface="Noto Serif CJK JP"/>
                <a:cs typeface="Noto Serif CJK JP"/>
              </a:rPr>
              <a:t>”</a:t>
            </a:r>
            <a:endParaRPr sz="900" dirty="0">
              <a:latin typeface="Noto Serif CJK JP"/>
              <a:cs typeface="Noto Serif CJK JP"/>
            </a:endParaRPr>
          </a:p>
        </p:txBody>
      </p:sp>
      <p:sp>
        <p:nvSpPr>
          <p:cNvPr id="27" name="object 27"/>
          <p:cNvSpPr txBox="1"/>
          <p:nvPr/>
        </p:nvSpPr>
        <p:spPr>
          <a:xfrm>
            <a:off x="3038348" y="7004050"/>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选择菜单</a:t>
            </a:r>
            <a:endParaRPr sz="900">
              <a:latin typeface="Noto Serif CJK JP"/>
              <a:cs typeface="Noto Serif CJK JP"/>
            </a:endParaRPr>
          </a:p>
        </p:txBody>
      </p:sp>
      <p:sp>
        <p:nvSpPr>
          <p:cNvPr id="28" name="object 28"/>
          <p:cNvSpPr txBox="1"/>
          <p:nvPr/>
        </p:nvSpPr>
        <p:spPr>
          <a:xfrm>
            <a:off x="1058062" y="7187565"/>
            <a:ext cx="1278738"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a:t>
            </a:r>
            <a:r>
              <a:rPr lang="en-US" sz="900" dirty="0">
                <a:solidFill>
                  <a:srgbClr val="2B2A29"/>
                </a:solidFill>
                <a:latin typeface="Noto Serif CJK JP"/>
                <a:cs typeface="Noto Serif CJK JP"/>
              </a:rPr>
              <a:t>UP</a:t>
            </a:r>
            <a:r>
              <a:rPr sz="900" dirty="0">
                <a:solidFill>
                  <a:srgbClr val="2B2A29"/>
                </a:solidFill>
                <a:latin typeface="Noto Serif CJK JP"/>
                <a:cs typeface="Noto Serif CJK JP"/>
              </a:rPr>
              <a:t>&gt; 或 &lt;</a:t>
            </a:r>
            <a:r>
              <a:rPr lang="en-US" sz="900" dirty="0">
                <a:solidFill>
                  <a:srgbClr val="2B2A29"/>
                </a:solidFill>
                <a:latin typeface="Noto Serif CJK JP"/>
                <a:cs typeface="Noto Serif CJK JP"/>
              </a:rPr>
              <a:t>DOWN</a:t>
            </a:r>
            <a:r>
              <a:rPr sz="900" dirty="0">
                <a:solidFill>
                  <a:srgbClr val="2B2A29"/>
                </a:solidFill>
                <a:latin typeface="Noto Serif CJK JP"/>
                <a:cs typeface="Noto Serif CJK JP"/>
              </a:rPr>
              <a:t>&gt;</a:t>
            </a:r>
            <a:endParaRPr sz="900" dirty="0">
              <a:latin typeface="Noto Serif CJK JP"/>
              <a:cs typeface="Noto Serif CJK JP"/>
            </a:endParaRPr>
          </a:p>
        </p:txBody>
      </p:sp>
      <p:sp>
        <p:nvSpPr>
          <p:cNvPr id="29" name="object 29"/>
          <p:cNvSpPr txBox="1"/>
          <p:nvPr/>
        </p:nvSpPr>
        <p:spPr>
          <a:xfrm>
            <a:off x="3038348" y="7187565"/>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移动光标到上或下</a:t>
            </a:r>
            <a:endParaRPr sz="900">
              <a:latin typeface="Noto Serif CJK JP"/>
              <a:cs typeface="Noto Serif CJK JP"/>
            </a:endParaRPr>
          </a:p>
        </p:txBody>
      </p:sp>
      <p:sp>
        <p:nvSpPr>
          <p:cNvPr id="30" name="object 30"/>
          <p:cNvSpPr txBox="1"/>
          <p:nvPr/>
        </p:nvSpPr>
        <p:spPr>
          <a:xfrm>
            <a:off x="1058062" y="7371080"/>
            <a:ext cx="9861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&lt;Home&gt; 或&lt;End&gt;</a:t>
            </a:r>
            <a:endParaRPr sz="900">
              <a:latin typeface="Noto Serif CJK JP"/>
              <a:cs typeface="Noto Serif CJK JP"/>
            </a:endParaRPr>
          </a:p>
        </p:txBody>
      </p:sp>
      <p:sp>
        <p:nvSpPr>
          <p:cNvPr id="31" name="object 31"/>
          <p:cNvSpPr txBox="1"/>
          <p:nvPr/>
        </p:nvSpPr>
        <p:spPr>
          <a:xfrm>
            <a:off x="3038094" y="7371080"/>
            <a:ext cx="15087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移动光标到屏幕顶部或是底部</a:t>
            </a:r>
            <a:endParaRPr sz="900">
              <a:latin typeface="Noto Serif CJK JP"/>
              <a:cs typeface="Noto Serif CJK JP"/>
            </a:endParaRPr>
          </a:p>
        </p:txBody>
      </p:sp>
      <p:sp>
        <p:nvSpPr>
          <p:cNvPr id="32" name="object 32"/>
          <p:cNvSpPr txBox="1"/>
          <p:nvPr/>
        </p:nvSpPr>
        <p:spPr>
          <a:xfrm>
            <a:off x="1058062" y="7554848"/>
            <a:ext cx="6407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a:t>
            </a:r>
            <a:r>
              <a:rPr lang="en-US" sz="900" dirty="0">
                <a:solidFill>
                  <a:srgbClr val="2B2A29"/>
                </a:solidFill>
                <a:latin typeface="Noto Serif CJK JP"/>
                <a:cs typeface="Noto Serif CJK JP"/>
              </a:rPr>
              <a:t> + </a:t>
            </a:r>
            <a:r>
              <a:rPr sz="900" dirty="0">
                <a:solidFill>
                  <a:srgbClr val="2B2A29"/>
                </a:solidFill>
                <a:latin typeface="Noto Serif CJK JP"/>
                <a:cs typeface="Noto Serif CJK JP"/>
              </a:rPr>
              <a:t>&gt; 或 &lt;</a:t>
            </a:r>
            <a:r>
              <a:rPr lang="en-US" sz="900" dirty="0">
                <a:solidFill>
                  <a:srgbClr val="2B2A29"/>
                </a:solidFill>
                <a:latin typeface="Noto Serif CJK JP"/>
                <a:cs typeface="Noto Serif CJK JP"/>
              </a:rPr>
              <a:t> - </a:t>
            </a:r>
            <a:r>
              <a:rPr sz="900" dirty="0">
                <a:solidFill>
                  <a:srgbClr val="2B2A29"/>
                </a:solidFill>
                <a:latin typeface="Noto Serif CJK JP"/>
                <a:cs typeface="Noto Serif CJK JP"/>
              </a:rPr>
              <a:t>&gt;</a:t>
            </a:r>
            <a:endParaRPr sz="900" dirty="0">
              <a:latin typeface="Noto Serif CJK JP"/>
              <a:cs typeface="Noto Serif CJK JP"/>
            </a:endParaRPr>
          </a:p>
        </p:txBody>
      </p:sp>
      <p:sp>
        <p:nvSpPr>
          <p:cNvPr id="33" name="object 33"/>
          <p:cNvSpPr txBox="1"/>
          <p:nvPr/>
        </p:nvSpPr>
        <p:spPr>
          <a:xfrm>
            <a:off x="3038348" y="7554848"/>
            <a:ext cx="20770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选择当前项的前一个或后一个数值、设置</a:t>
            </a:r>
            <a:endParaRPr sz="900">
              <a:latin typeface="Noto Serif CJK JP"/>
              <a:cs typeface="Noto Serif CJK JP"/>
            </a:endParaRPr>
          </a:p>
        </p:txBody>
      </p:sp>
      <p:sp>
        <p:nvSpPr>
          <p:cNvPr id="34" name="object 34"/>
          <p:cNvSpPr txBox="1"/>
          <p:nvPr/>
        </p:nvSpPr>
        <p:spPr>
          <a:xfrm>
            <a:off x="1058062" y="7738364"/>
            <a:ext cx="2876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&lt;F1&gt;</a:t>
            </a:r>
            <a:endParaRPr sz="900">
              <a:latin typeface="Noto Serif CJK JP"/>
              <a:cs typeface="Noto Serif CJK JP"/>
            </a:endParaRPr>
          </a:p>
        </p:txBody>
      </p:sp>
      <p:sp>
        <p:nvSpPr>
          <p:cNvPr id="35" name="object 35"/>
          <p:cNvSpPr txBox="1"/>
          <p:nvPr/>
        </p:nvSpPr>
        <p:spPr>
          <a:xfrm>
            <a:off x="3038348" y="7738364"/>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帮助</a:t>
            </a:r>
            <a:endParaRPr sz="900">
              <a:latin typeface="Noto Serif CJK JP"/>
              <a:cs typeface="Noto Serif CJK JP"/>
            </a:endParaRPr>
          </a:p>
        </p:txBody>
      </p:sp>
      <p:sp>
        <p:nvSpPr>
          <p:cNvPr id="36" name="object 36"/>
          <p:cNvSpPr txBox="1"/>
          <p:nvPr/>
        </p:nvSpPr>
        <p:spPr>
          <a:xfrm>
            <a:off x="1058062" y="7921879"/>
            <a:ext cx="2876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&lt;F2&gt;</a:t>
            </a:r>
            <a:endParaRPr sz="900">
              <a:latin typeface="Noto Serif CJK JP"/>
              <a:cs typeface="Noto Serif CJK JP"/>
            </a:endParaRPr>
          </a:p>
        </p:txBody>
      </p:sp>
      <p:sp>
        <p:nvSpPr>
          <p:cNvPr id="37" name="object 37"/>
          <p:cNvSpPr txBox="1"/>
          <p:nvPr/>
        </p:nvSpPr>
        <p:spPr>
          <a:xfrm>
            <a:off x="3038348" y="7921879"/>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恢复上次设置</a:t>
            </a:r>
            <a:endParaRPr sz="900">
              <a:latin typeface="Noto Serif CJK JP"/>
              <a:cs typeface="Noto Serif CJK JP"/>
            </a:endParaRPr>
          </a:p>
        </p:txBody>
      </p:sp>
      <p:sp>
        <p:nvSpPr>
          <p:cNvPr id="38" name="object 38"/>
          <p:cNvSpPr txBox="1"/>
          <p:nvPr/>
        </p:nvSpPr>
        <p:spPr>
          <a:xfrm>
            <a:off x="1058062" y="8105647"/>
            <a:ext cx="2876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&lt;F9&gt;</a:t>
            </a:r>
            <a:endParaRPr sz="900">
              <a:latin typeface="Noto Serif CJK JP"/>
              <a:cs typeface="Noto Serif CJK JP"/>
            </a:endParaRPr>
          </a:p>
        </p:txBody>
      </p:sp>
      <p:sp>
        <p:nvSpPr>
          <p:cNvPr id="39" name="object 39"/>
          <p:cNvSpPr txBox="1"/>
          <p:nvPr/>
        </p:nvSpPr>
        <p:spPr>
          <a:xfrm>
            <a:off x="3038348" y="8105647"/>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恢复缺省设置</a:t>
            </a:r>
            <a:endParaRPr sz="900">
              <a:latin typeface="Noto Serif CJK JP"/>
              <a:cs typeface="Noto Serif CJK JP"/>
            </a:endParaRPr>
          </a:p>
        </p:txBody>
      </p:sp>
      <p:sp>
        <p:nvSpPr>
          <p:cNvPr id="40" name="object 40"/>
          <p:cNvSpPr txBox="1"/>
          <p:nvPr/>
        </p:nvSpPr>
        <p:spPr>
          <a:xfrm>
            <a:off x="1058062" y="8289137"/>
            <a:ext cx="3606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&lt;F10&gt;</a:t>
            </a:r>
            <a:endParaRPr sz="900">
              <a:latin typeface="Noto Serif CJK JP"/>
              <a:cs typeface="Noto Serif CJK JP"/>
            </a:endParaRPr>
          </a:p>
        </p:txBody>
      </p:sp>
      <p:sp>
        <p:nvSpPr>
          <p:cNvPr id="41" name="object 41"/>
          <p:cNvSpPr txBox="1"/>
          <p:nvPr/>
        </p:nvSpPr>
        <p:spPr>
          <a:xfrm>
            <a:off x="3038348" y="8289137"/>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保存并退出</a:t>
            </a:r>
            <a:endParaRPr sz="900">
              <a:latin typeface="Noto Serif CJK JP"/>
              <a:cs typeface="Noto Serif CJK JP"/>
            </a:endParaRPr>
          </a:p>
        </p:txBody>
      </p:sp>
      <p:sp>
        <p:nvSpPr>
          <p:cNvPr id="42" name="object 42"/>
          <p:cNvSpPr txBox="1"/>
          <p:nvPr/>
        </p:nvSpPr>
        <p:spPr>
          <a:xfrm>
            <a:off x="1058062" y="8472627"/>
            <a:ext cx="4203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&lt;Enter&gt;</a:t>
            </a:r>
            <a:endParaRPr sz="900">
              <a:latin typeface="Noto Serif CJK JP"/>
              <a:cs typeface="Noto Serif CJK JP"/>
            </a:endParaRPr>
          </a:p>
        </p:txBody>
      </p:sp>
      <p:sp>
        <p:nvSpPr>
          <p:cNvPr id="43" name="object 43"/>
          <p:cNvSpPr txBox="1"/>
          <p:nvPr/>
        </p:nvSpPr>
        <p:spPr>
          <a:xfrm>
            <a:off x="3038348" y="8472627"/>
            <a:ext cx="11671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执行命令或选择子菜单</a:t>
            </a:r>
            <a:endParaRPr sz="900">
              <a:latin typeface="Noto Serif CJK JP"/>
              <a:cs typeface="Noto Serif CJK JP"/>
            </a:endParaRPr>
          </a:p>
        </p:txBody>
      </p:sp>
      <p:sp>
        <p:nvSpPr>
          <p:cNvPr id="44" name="object 44"/>
          <p:cNvSpPr/>
          <p:nvPr/>
        </p:nvSpPr>
        <p:spPr>
          <a:xfrm>
            <a:off x="1045463" y="4576572"/>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grpSp>
        <p:nvGrpSpPr>
          <p:cNvPr id="45" name="object 45"/>
          <p:cNvGrpSpPr/>
          <p:nvPr/>
        </p:nvGrpSpPr>
        <p:grpSpPr>
          <a:xfrm>
            <a:off x="775716" y="3293364"/>
            <a:ext cx="5265420" cy="194310"/>
            <a:chOff x="775716" y="3293364"/>
            <a:chExt cx="5265420" cy="194310"/>
          </a:xfrm>
        </p:grpSpPr>
        <p:sp>
          <p:nvSpPr>
            <p:cNvPr id="46" name="object 46"/>
            <p:cNvSpPr/>
            <p:nvPr/>
          </p:nvSpPr>
          <p:spPr>
            <a:xfrm>
              <a:off x="1045464" y="3482340"/>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pic>
          <p:nvPicPr>
            <p:cNvPr id="47" name="object 47"/>
            <p:cNvPicPr/>
            <p:nvPr/>
          </p:nvPicPr>
          <p:blipFill>
            <a:blip r:embed="rId3" cstate="print"/>
            <a:stretch>
              <a:fillRect/>
            </a:stretch>
          </p:blipFill>
          <p:spPr>
            <a:xfrm>
              <a:off x="775716" y="3293364"/>
              <a:ext cx="589788" cy="147827"/>
            </a:xfrm>
            <a:prstGeom prst="rect">
              <a:avLst/>
            </a:prstGeom>
          </p:spPr>
        </p:pic>
      </p:grpSp>
      <p:grpSp>
        <p:nvGrpSpPr>
          <p:cNvPr id="48" name="object 48"/>
          <p:cNvGrpSpPr/>
          <p:nvPr/>
        </p:nvGrpSpPr>
        <p:grpSpPr>
          <a:xfrm>
            <a:off x="838200" y="6012815"/>
            <a:ext cx="5196840" cy="273685"/>
            <a:chOff x="838200" y="6077521"/>
            <a:chExt cx="5196840" cy="273685"/>
          </a:xfrm>
        </p:grpSpPr>
        <p:pic>
          <p:nvPicPr>
            <p:cNvPr id="49" name="object 49"/>
            <p:cNvPicPr/>
            <p:nvPr/>
          </p:nvPicPr>
          <p:blipFill>
            <a:blip r:embed="rId4" cstate="print"/>
            <a:stretch>
              <a:fillRect/>
            </a:stretch>
          </p:blipFill>
          <p:spPr>
            <a:xfrm>
              <a:off x="838200" y="6123432"/>
              <a:ext cx="202692" cy="179831"/>
            </a:xfrm>
            <a:prstGeom prst="rect">
              <a:avLst/>
            </a:prstGeom>
          </p:spPr>
        </p:pic>
        <p:sp>
          <p:nvSpPr>
            <p:cNvPr id="50" name="object 50"/>
            <p:cNvSpPr/>
            <p:nvPr/>
          </p:nvSpPr>
          <p:spPr>
            <a:xfrm>
              <a:off x="1039368" y="6082284"/>
              <a:ext cx="4995545" cy="264160"/>
            </a:xfrm>
            <a:custGeom>
              <a:avLst/>
              <a:gdLst/>
              <a:ahLst/>
              <a:cxnLst/>
              <a:rect l="l" t="t" r="r" b="b"/>
              <a:pathLst>
                <a:path w="4995545" h="264160">
                  <a:moveTo>
                    <a:pt x="0" y="0"/>
                  </a:moveTo>
                  <a:lnTo>
                    <a:pt x="4995164" y="0"/>
                  </a:lnTo>
                </a:path>
                <a:path w="4995545" h="264160">
                  <a:moveTo>
                    <a:pt x="0" y="263652"/>
                  </a:moveTo>
                  <a:lnTo>
                    <a:pt x="4995164" y="263652"/>
                  </a:lnTo>
                </a:path>
              </a:pathLst>
            </a:custGeom>
            <a:ln w="9525">
              <a:solidFill>
                <a:srgbClr val="2B6CAB"/>
              </a:solidFill>
            </a:ln>
          </p:spPr>
          <p:txBody>
            <a:bodyPr wrap="square" lIns="0" tIns="0" rIns="0" bIns="0" rtlCol="0"/>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15</a:t>
            </a:r>
            <a:endParaRPr sz="900">
              <a:latin typeface="Noto Serif CJK JP"/>
              <a:cs typeface="Noto Serif CJK JP"/>
            </a:endParaRPr>
          </a:p>
        </p:txBody>
      </p:sp>
      <p:sp>
        <p:nvSpPr>
          <p:cNvPr id="4" name="object 4"/>
          <p:cNvSpPr txBox="1"/>
          <p:nvPr/>
        </p:nvSpPr>
        <p:spPr>
          <a:xfrm>
            <a:off x="607872" y="784760"/>
            <a:ext cx="1296670" cy="594995"/>
          </a:xfrm>
          <a:prstGeom prst="rect">
            <a:avLst/>
          </a:prstGeom>
        </p:spPr>
        <p:txBody>
          <a:bodyPr vert="horz" wrap="square" lIns="0" tIns="93980" rIns="0" bIns="0" rtlCol="0">
            <a:spAutoFit/>
          </a:bodyPr>
          <a:lstStyle/>
          <a:p>
            <a:pPr marL="12700">
              <a:lnSpc>
                <a:spcPct val="100000"/>
              </a:lnSpc>
              <a:spcBef>
                <a:spcPts val="740"/>
              </a:spcBef>
              <a:tabLst>
                <a:tab pos="350520" algn="l"/>
              </a:tabLst>
            </a:pPr>
            <a:r>
              <a:rPr lang="en-US" sz="1600" dirty="0">
                <a:solidFill>
                  <a:srgbClr val="2B6CAB"/>
                </a:solidFill>
                <a:latin typeface="Noto Serif CJK JP"/>
                <a:cs typeface="Noto Serif CJK JP"/>
              </a:rPr>
              <a:t>3.2 </a:t>
            </a:r>
            <a:r>
              <a:rPr sz="1600" dirty="0">
                <a:solidFill>
                  <a:srgbClr val="2B6CAB"/>
                </a:solidFill>
                <a:latin typeface="Noto Serif CJK JP"/>
                <a:cs typeface="Noto Serif CJK JP"/>
              </a:rPr>
              <a:t>BIOS 设置</a:t>
            </a:r>
            <a:endParaRPr sz="1600" dirty="0">
              <a:latin typeface="Noto Serif CJK JP"/>
              <a:cs typeface="Noto Serif CJK JP"/>
            </a:endParaRPr>
          </a:p>
          <a:p>
            <a:pPr marL="192405" lvl="1">
              <a:lnSpc>
                <a:spcPct val="100000"/>
              </a:lnSpc>
              <a:spcBef>
                <a:spcPts val="484"/>
              </a:spcBef>
              <a:tabLst>
                <a:tab pos="573405" algn="l"/>
              </a:tabLst>
            </a:pPr>
            <a:r>
              <a:rPr lang="en-US" sz="1200" dirty="0">
                <a:solidFill>
                  <a:srgbClr val="2B6CAB"/>
                </a:solidFill>
                <a:latin typeface="Noto Serif CJK JP"/>
                <a:cs typeface="Noto Serif CJK JP"/>
              </a:rPr>
              <a:t>3.2.1 </a:t>
            </a:r>
            <a:r>
              <a:rPr sz="1200" dirty="0">
                <a:solidFill>
                  <a:srgbClr val="2B6CAB"/>
                </a:solidFill>
                <a:latin typeface="Noto Serif CJK JP"/>
                <a:cs typeface="Noto Serif CJK JP"/>
              </a:rPr>
              <a:t>Main 菜单</a:t>
            </a:r>
            <a:endParaRPr sz="1200" dirty="0">
              <a:latin typeface="Noto Serif CJK JP"/>
              <a:cs typeface="Noto Serif CJK JP"/>
            </a:endParaRPr>
          </a:p>
        </p:txBody>
      </p:sp>
      <p:sp>
        <p:nvSpPr>
          <p:cNvPr id="5" name="object 5"/>
          <p:cNvSpPr txBox="1"/>
          <p:nvPr/>
        </p:nvSpPr>
        <p:spPr>
          <a:xfrm>
            <a:off x="1040079" y="4082542"/>
            <a:ext cx="1203960"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Main 菜单界面说明表</a:t>
            </a:r>
            <a:endParaRPr sz="1000">
              <a:latin typeface="Noto Serif CJK JP"/>
              <a:cs typeface="Noto Serif CJK JP"/>
            </a:endParaRPr>
          </a:p>
        </p:txBody>
      </p:sp>
      <p:sp>
        <p:nvSpPr>
          <p:cNvPr id="6" name="object 6"/>
          <p:cNvSpPr/>
          <p:nvPr/>
        </p:nvSpPr>
        <p:spPr>
          <a:xfrm>
            <a:off x="1053083" y="47091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9255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514197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542848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564489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p:nvPr/>
        </p:nvSpPr>
        <p:spPr>
          <a:xfrm>
            <a:off x="1053083" y="427786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2" name="object 12"/>
          <p:cNvSpPr/>
          <p:nvPr/>
        </p:nvSpPr>
        <p:spPr>
          <a:xfrm>
            <a:off x="1053083" y="449275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3" name="object 13"/>
          <p:cNvSpPr txBox="1"/>
          <p:nvPr/>
        </p:nvSpPr>
        <p:spPr>
          <a:xfrm>
            <a:off x="1058062" y="430326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4" name="object 14"/>
          <p:cNvSpPr txBox="1"/>
          <p:nvPr/>
        </p:nvSpPr>
        <p:spPr>
          <a:xfrm>
            <a:off x="3038601" y="430326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15" name="object 15"/>
          <p:cNvSpPr txBox="1"/>
          <p:nvPr/>
        </p:nvSpPr>
        <p:spPr>
          <a:xfrm>
            <a:off x="1058062" y="4518736"/>
            <a:ext cx="9048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BIOS Information</a:t>
            </a:r>
            <a:endParaRPr sz="900">
              <a:latin typeface="Noto Serif CJK JP"/>
              <a:cs typeface="Noto Serif CJK JP"/>
            </a:endParaRPr>
          </a:p>
        </p:txBody>
      </p:sp>
      <p:sp>
        <p:nvSpPr>
          <p:cNvPr id="16" name="object 16"/>
          <p:cNvSpPr txBox="1"/>
          <p:nvPr/>
        </p:nvSpPr>
        <p:spPr>
          <a:xfrm>
            <a:off x="3038094" y="4518736"/>
            <a:ext cx="11334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显示了 BIOS 当前信息</a:t>
            </a:r>
            <a:endParaRPr sz="900">
              <a:latin typeface="Noto Serif CJK JP"/>
              <a:cs typeface="Noto Serif CJK JP"/>
            </a:endParaRPr>
          </a:p>
        </p:txBody>
      </p:sp>
      <p:sp>
        <p:nvSpPr>
          <p:cNvPr id="17" name="object 17"/>
          <p:cNvSpPr txBox="1"/>
          <p:nvPr/>
        </p:nvSpPr>
        <p:spPr>
          <a:xfrm>
            <a:off x="1058062" y="4735195"/>
            <a:ext cx="11474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Processor Information</a:t>
            </a:r>
            <a:endParaRPr sz="900">
              <a:latin typeface="Noto Serif CJK JP"/>
              <a:cs typeface="Noto Serif CJK JP"/>
            </a:endParaRPr>
          </a:p>
        </p:txBody>
      </p:sp>
      <p:sp>
        <p:nvSpPr>
          <p:cNvPr id="18" name="object 18"/>
          <p:cNvSpPr txBox="1"/>
          <p:nvPr/>
        </p:nvSpPr>
        <p:spPr>
          <a:xfrm>
            <a:off x="3038094" y="4735195"/>
            <a:ext cx="8686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显示 CPU 的信息</a:t>
            </a:r>
            <a:endParaRPr sz="900">
              <a:latin typeface="Noto Serif CJK JP"/>
              <a:cs typeface="Noto Serif CJK JP"/>
            </a:endParaRPr>
          </a:p>
        </p:txBody>
      </p:sp>
      <p:sp>
        <p:nvSpPr>
          <p:cNvPr id="19" name="object 19"/>
          <p:cNvSpPr txBox="1"/>
          <p:nvPr/>
        </p:nvSpPr>
        <p:spPr>
          <a:xfrm>
            <a:off x="1058062" y="4951222"/>
            <a:ext cx="1583538" cy="151323"/>
          </a:xfrm>
          <a:prstGeom prst="rect">
            <a:avLst/>
          </a:prstGeom>
        </p:spPr>
        <p:txBody>
          <a:bodyPr vert="horz" wrap="square" lIns="0" tIns="12700" rIns="0" bIns="0" rtlCol="0">
            <a:spAutoFit/>
          </a:bodyPr>
          <a:lstStyle/>
          <a:p>
            <a:pPr marL="12700">
              <a:lnSpc>
                <a:spcPct val="100000"/>
              </a:lnSpc>
              <a:spcBef>
                <a:spcPts val="100"/>
              </a:spcBef>
            </a:pPr>
            <a:r>
              <a:rPr lang="en-US" sz="900" dirty="0">
                <a:solidFill>
                  <a:srgbClr val="2B2A29"/>
                </a:solidFill>
                <a:latin typeface="Noto Serif CJK JP"/>
                <a:cs typeface="Noto Serif CJK JP"/>
              </a:rPr>
              <a:t>Memory </a:t>
            </a:r>
            <a:r>
              <a:rPr sz="900" dirty="0">
                <a:solidFill>
                  <a:srgbClr val="2B2A29"/>
                </a:solidFill>
                <a:latin typeface="Noto Serif CJK JP"/>
                <a:cs typeface="Noto Serif CJK JP"/>
              </a:rPr>
              <a:t>Information</a:t>
            </a:r>
            <a:endParaRPr sz="900" dirty="0">
              <a:latin typeface="Noto Serif CJK JP"/>
              <a:cs typeface="Noto Serif CJK JP"/>
            </a:endParaRPr>
          </a:p>
        </p:txBody>
      </p:sp>
      <p:sp>
        <p:nvSpPr>
          <p:cNvPr id="20" name="object 20"/>
          <p:cNvSpPr txBox="1"/>
          <p:nvPr/>
        </p:nvSpPr>
        <p:spPr>
          <a:xfrm>
            <a:off x="3038348" y="4951222"/>
            <a:ext cx="15087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显示内存容量和当前速率信息</a:t>
            </a:r>
            <a:endParaRPr sz="900">
              <a:latin typeface="Noto Serif CJK JP"/>
              <a:cs typeface="Noto Serif CJK JP"/>
            </a:endParaRPr>
          </a:p>
        </p:txBody>
      </p:sp>
      <p:sp>
        <p:nvSpPr>
          <p:cNvPr id="21" name="object 21"/>
          <p:cNvSpPr txBox="1"/>
          <p:nvPr/>
        </p:nvSpPr>
        <p:spPr>
          <a:xfrm>
            <a:off x="1058062" y="5134483"/>
            <a:ext cx="1616710" cy="299720"/>
          </a:xfrm>
          <a:prstGeom prst="rect">
            <a:avLst/>
          </a:prstGeom>
        </p:spPr>
        <p:txBody>
          <a:bodyPr vert="horz" wrap="square" lIns="0" tIns="12700" rIns="0" bIns="0" rtlCol="0">
            <a:spAutoFit/>
          </a:bodyPr>
          <a:lstStyle/>
          <a:p>
            <a:pPr marL="12700" marR="5080">
              <a:lnSpc>
                <a:spcPct val="100000"/>
              </a:lnSpc>
              <a:spcBef>
                <a:spcPts val="100"/>
              </a:spcBef>
            </a:pPr>
            <a:r>
              <a:rPr sz="900" dirty="0">
                <a:solidFill>
                  <a:srgbClr val="2B2A29"/>
                </a:solidFill>
                <a:latin typeface="Noto Serif CJK JP"/>
                <a:cs typeface="Noto Serif CJK JP"/>
              </a:rPr>
              <a:t>System Date (Day mm/dd/yyyy) System Time (hh/mm/ss)</a:t>
            </a:r>
            <a:endParaRPr sz="900">
              <a:latin typeface="Noto Serif CJK JP"/>
              <a:cs typeface="Noto Serif CJK JP"/>
            </a:endParaRPr>
          </a:p>
        </p:txBody>
      </p:sp>
      <p:sp>
        <p:nvSpPr>
          <p:cNvPr id="22" name="object 22"/>
          <p:cNvSpPr txBox="1"/>
          <p:nvPr/>
        </p:nvSpPr>
        <p:spPr>
          <a:xfrm>
            <a:off x="3038601" y="5203063"/>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显示系统时间</a:t>
            </a:r>
            <a:endParaRPr sz="900">
              <a:latin typeface="Noto Serif CJK JP"/>
              <a:cs typeface="Noto Serif CJK JP"/>
            </a:endParaRPr>
          </a:p>
        </p:txBody>
      </p:sp>
      <p:sp>
        <p:nvSpPr>
          <p:cNvPr id="23" name="object 23"/>
          <p:cNvSpPr txBox="1"/>
          <p:nvPr/>
        </p:nvSpPr>
        <p:spPr>
          <a:xfrm>
            <a:off x="1058062" y="5454777"/>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Access Level</a:t>
            </a:r>
            <a:endParaRPr sz="900">
              <a:latin typeface="Noto Serif CJK JP"/>
              <a:cs typeface="Noto Serif CJK JP"/>
            </a:endParaRPr>
          </a:p>
        </p:txBody>
      </p:sp>
      <p:sp>
        <p:nvSpPr>
          <p:cNvPr id="24" name="object 24"/>
          <p:cNvSpPr txBox="1"/>
          <p:nvPr/>
        </p:nvSpPr>
        <p:spPr>
          <a:xfrm>
            <a:off x="3038348" y="5454777"/>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当前访问级别</a:t>
            </a:r>
            <a:endParaRPr sz="900">
              <a:latin typeface="Noto Serif CJK JP"/>
              <a:cs typeface="Noto Serif CJK JP"/>
            </a:endParaRPr>
          </a:p>
        </p:txBody>
      </p:sp>
      <p:sp>
        <p:nvSpPr>
          <p:cNvPr id="25" name="object 25"/>
          <p:cNvSpPr txBox="1"/>
          <p:nvPr/>
        </p:nvSpPr>
        <p:spPr>
          <a:xfrm>
            <a:off x="788009" y="5894578"/>
            <a:ext cx="144589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3.2.2 Advanced 菜单</a:t>
            </a:r>
            <a:endParaRPr sz="1200">
              <a:latin typeface="Noto Serif CJK JP"/>
              <a:cs typeface="Noto Serif CJK JP"/>
            </a:endParaRPr>
          </a:p>
        </p:txBody>
      </p:sp>
      <p:grpSp>
        <p:nvGrpSpPr>
          <p:cNvPr id="26" name="object 26"/>
          <p:cNvGrpSpPr/>
          <p:nvPr/>
        </p:nvGrpSpPr>
        <p:grpSpPr>
          <a:xfrm>
            <a:off x="1889760" y="1519428"/>
            <a:ext cx="3337560" cy="2484120"/>
            <a:chOff x="1889760" y="1519428"/>
            <a:chExt cx="3337560" cy="2484120"/>
          </a:xfrm>
        </p:grpSpPr>
        <p:pic>
          <p:nvPicPr>
            <p:cNvPr id="27" name="object 27"/>
            <p:cNvPicPr/>
            <p:nvPr/>
          </p:nvPicPr>
          <p:blipFill>
            <a:blip r:embed="rId2" cstate="print"/>
            <a:stretch>
              <a:fillRect/>
            </a:stretch>
          </p:blipFill>
          <p:spPr>
            <a:xfrm>
              <a:off x="1911096" y="1536192"/>
              <a:ext cx="3299459" cy="2456687"/>
            </a:xfrm>
            <a:prstGeom prst="rect">
              <a:avLst/>
            </a:prstGeom>
          </p:spPr>
        </p:pic>
        <p:pic>
          <p:nvPicPr>
            <p:cNvPr id="28" name="object 28"/>
            <p:cNvPicPr/>
            <p:nvPr/>
          </p:nvPicPr>
          <p:blipFill>
            <a:blip r:embed="rId3" cstate="print"/>
            <a:stretch>
              <a:fillRect/>
            </a:stretch>
          </p:blipFill>
          <p:spPr>
            <a:xfrm>
              <a:off x="1889760" y="1519428"/>
              <a:ext cx="3337560" cy="2484120"/>
            </a:xfrm>
            <a:prstGeom prst="rect">
              <a:avLst/>
            </a:prstGeom>
          </p:spPr>
        </p:pic>
      </p:grpSp>
      <p:grpSp>
        <p:nvGrpSpPr>
          <p:cNvPr id="29" name="object 29"/>
          <p:cNvGrpSpPr/>
          <p:nvPr/>
        </p:nvGrpSpPr>
        <p:grpSpPr>
          <a:xfrm>
            <a:off x="1889760" y="6164580"/>
            <a:ext cx="3337560" cy="2493645"/>
            <a:chOff x="1889760" y="6164580"/>
            <a:chExt cx="3337560" cy="2493645"/>
          </a:xfrm>
        </p:grpSpPr>
        <p:pic>
          <p:nvPicPr>
            <p:cNvPr id="30" name="object 30"/>
            <p:cNvPicPr/>
            <p:nvPr/>
          </p:nvPicPr>
          <p:blipFill>
            <a:blip r:embed="rId4" cstate="print"/>
            <a:stretch>
              <a:fillRect/>
            </a:stretch>
          </p:blipFill>
          <p:spPr>
            <a:xfrm>
              <a:off x="1911096" y="6187440"/>
              <a:ext cx="3282696" cy="2452116"/>
            </a:xfrm>
            <a:prstGeom prst="rect">
              <a:avLst/>
            </a:prstGeom>
          </p:spPr>
        </p:pic>
        <p:pic>
          <p:nvPicPr>
            <p:cNvPr id="31" name="object 31"/>
            <p:cNvPicPr/>
            <p:nvPr/>
          </p:nvPicPr>
          <p:blipFill>
            <a:blip r:embed="rId5" cstate="print"/>
            <a:stretch>
              <a:fillRect/>
            </a:stretch>
          </p:blipFill>
          <p:spPr>
            <a:xfrm>
              <a:off x="1889760" y="6164580"/>
              <a:ext cx="3337560" cy="2493264"/>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16</a:t>
            </a:r>
            <a:endParaRPr sz="900">
              <a:latin typeface="Noto Serif CJK JP"/>
              <a:cs typeface="Noto Serif CJK JP"/>
            </a:endParaRPr>
          </a:p>
        </p:txBody>
      </p:sp>
      <p:sp>
        <p:nvSpPr>
          <p:cNvPr id="6" name="object 6"/>
          <p:cNvSpPr txBox="1"/>
          <p:nvPr/>
        </p:nvSpPr>
        <p:spPr>
          <a:xfrm>
            <a:off x="1040079" y="874268"/>
            <a:ext cx="1484630"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Advanced 菜单界面说明表</a:t>
            </a:r>
            <a:endParaRPr sz="1000">
              <a:latin typeface="Noto Serif CJK JP"/>
              <a:cs typeface="Noto Serif CJK JP"/>
            </a:endParaRPr>
          </a:p>
        </p:txBody>
      </p:sp>
      <p:sp>
        <p:nvSpPr>
          <p:cNvPr id="7" name="object 7"/>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19339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1488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23652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25816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27980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301294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322935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6" name="object 16"/>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8" name="object 18"/>
          <p:cNvSpPr txBox="1"/>
          <p:nvPr/>
        </p:nvSpPr>
        <p:spPr>
          <a:xfrm>
            <a:off x="1058062" y="109461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9" name="object 19"/>
          <p:cNvSpPr txBox="1"/>
          <p:nvPr/>
        </p:nvSpPr>
        <p:spPr>
          <a:xfrm>
            <a:off x="3038601" y="109461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20" name="object 20"/>
          <p:cNvSpPr txBox="1"/>
          <p:nvPr/>
        </p:nvSpPr>
        <p:spPr>
          <a:xfrm>
            <a:off x="1058062" y="1310767"/>
            <a:ext cx="9461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Trusted Computing</a:t>
            </a:r>
            <a:endParaRPr sz="900">
              <a:latin typeface="Noto Serif CJK JP"/>
              <a:cs typeface="Noto Serif CJK JP"/>
            </a:endParaRPr>
          </a:p>
        </p:txBody>
      </p:sp>
      <p:sp>
        <p:nvSpPr>
          <p:cNvPr id="21" name="object 21"/>
          <p:cNvSpPr txBox="1"/>
          <p:nvPr/>
        </p:nvSpPr>
        <p:spPr>
          <a:xfrm>
            <a:off x="3038348" y="1310767"/>
            <a:ext cx="815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可信计算配配置</a:t>
            </a:r>
            <a:endParaRPr sz="900">
              <a:latin typeface="Noto Serif CJK JP"/>
              <a:cs typeface="Noto Serif CJK JP"/>
            </a:endParaRPr>
          </a:p>
        </p:txBody>
      </p:sp>
      <p:sp>
        <p:nvSpPr>
          <p:cNvPr id="22" name="object 22"/>
          <p:cNvSpPr txBox="1"/>
          <p:nvPr/>
        </p:nvSpPr>
        <p:spPr>
          <a:xfrm>
            <a:off x="1058062" y="1526794"/>
            <a:ext cx="7327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ACPI Settings</a:t>
            </a:r>
            <a:endParaRPr sz="900">
              <a:latin typeface="Noto Serif CJK JP"/>
              <a:cs typeface="Noto Serif CJK JP"/>
            </a:endParaRPr>
          </a:p>
        </p:txBody>
      </p:sp>
      <p:sp>
        <p:nvSpPr>
          <p:cNvPr id="23" name="object 23"/>
          <p:cNvSpPr txBox="1"/>
          <p:nvPr/>
        </p:nvSpPr>
        <p:spPr>
          <a:xfrm>
            <a:off x="3038348" y="1526794"/>
            <a:ext cx="12814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高级配置和电源接口设置</a:t>
            </a:r>
            <a:endParaRPr sz="900">
              <a:latin typeface="Noto Serif CJK JP"/>
              <a:cs typeface="Noto Serif CJK JP"/>
            </a:endParaRPr>
          </a:p>
        </p:txBody>
      </p:sp>
      <p:sp>
        <p:nvSpPr>
          <p:cNvPr id="24" name="object 24"/>
          <p:cNvSpPr txBox="1"/>
          <p:nvPr/>
        </p:nvSpPr>
        <p:spPr>
          <a:xfrm>
            <a:off x="1058062" y="1742947"/>
            <a:ext cx="16795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AST2400 Super </a:t>
            </a:r>
            <a:r>
              <a:rPr lang="en-US" sz="900" dirty="0">
                <a:solidFill>
                  <a:srgbClr val="2B2A29"/>
                </a:solidFill>
                <a:latin typeface="Noto Serif CJK JP"/>
                <a:cs typeface="Noto Serif CJK JP"/>
              </a:rPr>
              <a:t>IO</a:t>
            </a:r>
            <a:r>
              <a:rPr sz="900" dirty="0">
                <a:solidFill>
                  <a:srgbClr val="2B2A29"/>
                </a:solidFill>
                <a:latin typeface="Noto Serif CJK JP"/>
                <a:cs typeface="Noto Serif CJK JP"/>
              </a:rPr>
              <a:t> Configuration</a:t>
            </a:r>
            <a:endParaRPr sz="900" dirty="0">
              <a:latin typeface="Noto Serif CJK JP"/>
              <a:cs typeface="Noto Serif CJK JP"/>
            </a:endParaRPr>
          </a:p>
        </p:txBody>
      </p:sp>
      <p:sp>
        <p:nvSpPr>
          <p:cNvPr id="25" name="object 25"/>
          <p:cNvSpPr txBox="1"/>
          <p:nvPr/>
        </p:nvSpPr>
        <p:spPr>
          <a:xfrm>
            <a:off x="3038094" y="1742947"/>
            <a:ext cx="13608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AST2400 </a:t>
            </a:r>
            <a:r>
              <a:rPr lang="en-US" sz="900" dirty="0">
                <a:solidFill>
                  <a:srgbClr val="2B2A29"/>
                </a:solidFill>
                <a:latin typeface="Noto Serif CJK JP"/>
                <a:cs typeface="Noto Serif CJK JP"/>
              </a:rPr>
              <a:t>I/O</a:t>
            </a:r>
            <a:r>
              <a:rPr sz="900" dirty="0">
                <a:solidFill>
                  <a:srgbClr val="2B2A29"/>
                </a:solidFill>
                <a:latin typeface="Noto Serif CJK JP"/>
                <a:cs typeface="Noto Serif CJK JP"/>
              </a:rPr>
              <a:t> 芯片参数配置</a:t>
            </a:r>
            <a:endParaRPr sz="900" dirty="0">
              <a:latin typeface="Noto Serif CJK JP"/>
              <a:cs typeface="Noto Serif CJK JP"/>
            </a:endParaRPr>
          </a:p>
        </p:txBody>
      </p:sp>
      <p:sp>
        <p:nvSpPr>
          <p:cNvPr id="26" name="object 26"/>
          <p:cNvSpPr txBox="1"/>
          <p:nvPr/>
        </p:nvSpPr>
        <p:spPr>
          <a:xfrm>
            <a:off x="1058062" y="1959102"/>
            <a:ext cx="1591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Serial Port Console Redirection</a:t>
            </a:r>
            <a:endParaRPr sz="900">
              <a:latin typeface="Noto Serif CJK JP"/>
              <a:cs typeface="Noto Serif CJK JP"/>
            </a:endParaRPr>
          </a:p>
        </p:txBody>
      </p:sp>
      <p:sp>
        <p:nvSpPr>
          <p:cNvPr id="27" name="object 27"/>
          <p:cNvSpPr txBox="1"/>
          <p:nvPr/>
        </p:nvSpPr>
        <p:spPr>
          <a:xfrm>
            <a:off x="3037458" y="1959102"/>
            <a:ext cx="11671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串口控制台重定向设置</a:t>
            </a:r>
            <a:endParaRPr sz="900">
              <a:latin typeface="Noto Serif CJK JP"/>
              <a:cs typeface="Noto Serif CJK JP"/>
            </a:endParaRPr>
          </a:p>
        </p:txBody>
      </p:sp>
      <p:sp>
        <p:nvSpPr>
          <p:cNvPr id="28" name="object 28"/>
          <p:cNvSpPr txBox="1"/>
          <p:nvPr/>
        </p:nvSpPr>
        <p:spPr>
          <a:xfrm>
            <a:off x="1058062" y="2174875"/>
            <a:ext cx="12515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PCI Subsystem Settings</a:t>
            </a:r>
            <a:endParaRPr sz="900">
              <a:latin typeface="Noto Serif CJK JP"/>
              <a:cs typeface="Noto Serif CJK JP"/>
            </a:endParaRPr>
          </a:p>
        </p:txBody>
      </p:sp>
      <p:sp>
        <p:nvSpPr>
          <p:cNvPr id="29" name="object 29"/>
          <p:cNvSpPr txBox="1"/>
          <p:nvPr/>
        </p:nvSpPr>
        <p:spPr>
          <a:xfrm>
            <a:off x="3037458" y="2174875"/>
            <a:ext cx="7893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PCI 子系统设置</a:t>
            </a:r>
            <a:endParaRPr sz="900">
              <a:latin typeface="Noto Serif CJK JP"/>
              <a:cs typeface="Noto Serif CJK JP"/>
            </a:endParaRPr>
          </a:p>
        </p:txBody>
      </p:sp>
      <p:sp>
        <p:nvSpPr>
          <p:cNvPr id="30" name="object 30"/>
          <p:cNvSpPr txBox="1"/>
          <p:nvPr/>
        </p:nvSpPr>
        <p:spPr>
          <a:xfrm>
            <a:off x="1058062" y="2390902"/>
            <a:ext cx="14852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Network Stack Configuration</a:t>
            </a:r>
            <a:endParaRPr sz="900">
              <a:latin typeface="Noto Serif CJK JP"/>
              <a:cs typeface="Noto Serif CJK JP"/>
            </a:endParaRPr>
          </a:p>
        </p:txBody>
      </p:sp>
      <p:sp>
        <p:nvSpPr>
          <p:cNvPr id="31" name="object 31"/>
          <p:cNvSpPr txBox="1"/>
          <p:nvPr/>
        </p:nvSpPr>
        <p:spPr>
          <a:xfrm>
            <a:off x="3038348" y="2390902"/>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网络堆栈配置</a:t>
            </a:r>
            <a:endParaRPr sz="900">
              <a:latin typeface="Noto Serif CJK JP"/>
              <a:cs typeface="Noto Serif CJK JP"/>
            </a:endParaRPr>
          </a:p>
        </p:txBody>
      </p:sp>
      <p:sp>
        <p:nvSpPr>
          <p:cNvPr id="32" name="object 32"/>
          <p:cNvSpPr txBox="1"/>
          <p:nvPr/>
        </p:nvSpPr>
        <p:spPr>
          <a:xfrm>
            <a:off x="1058062" y="2607056"/>
            <a:ext cx="9925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CSM Configuration</a:t>
            </a:r>
            <a:endParaRPr sz="900">
              <a:latin typeface="Noto Serif CJK JP"/>
              <a:cs typeface="Noto Serif CJK JP"/>
            </a:endParaRPr>
          </a:p>
        </p:txBody>
      </p:sp>
      <p:sp>
        <p:nvSpPr>
          <p:cNvPr id="33" name="object 33"/>
          <p:cNvSpPr txBox="1"/>
          <p:nvPr/>
        </p:nvSpPr>
        <p:spPr>
          <a:xfrm>
            <a:off x="3037713" y="2607056"/>
            <a:ext cx="5238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CSM 配置</a:t>
            </a:r>
            <a:endParaRPr sz="900">
              <a:latin typeface="Noto Serif CJK JP"/>
              <a:cs typeface="Noto Serif CJK JP"/>
            </a:endParaRPr>
          </a:p>
        </p:txBody>
      </p:sp>
      <p:sp>
        <p:nvSpPr>
          <p:cNvPr id="34" name="object 34"/>
          <p:cNvSpPr txBox="1"/>
          <p:nvPr/>
        </p:nvSpPr>
        <p:spPr>
          <a:xfrm>
            <a:off x="1058062" y="2823210"/>
            <a:ext cx="96964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Configuration</a:t>
            </a:r>
            <a:endParaRPr sz="900">
              <a:latin typeface="Noto Serif CJK JP"/>
              <a:cs typeface="Noto Serif CJK JP"/>
            </a:endParaRPr>
          </a:p>
        </p:txBody>
      </p:sp>
      <p:sp>
        <p:nvSpPr>
          <p:cNvPr id="35" name="object 35"/>
          <p:cNvSpPr txBox="1"/>
          <p:nvPr/>
        </p:nvSpPr>
        <p:spPr>
          <a:xfrm>
            <a:off x="3037713" y="2823210"/>
            <a:ext cx="499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配置</a:t>
            </a:r>
            <a:endParaRPr sz="900">
              <a:latin typeface="Noto Serif CJK JP"/>
              <a:cs typeface="Noto Serif CJK JP"/>
            </a:endParaRPr>
          </a:p>
        </p:txBody>
      </p:sp>
      <p:sp>
        <p:nvSpPr>
          <p:cNvPr id="36" name="object 36"/>
          <p:cNvSpPr txBox="1"/>
          <p:nvPr/>
        </p:nvSpPr>
        <p:spPr>
          <a:xfrm>
            <a:off x="1058062" y="3039237"/>
            <a:ext cx="14287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0nboard LAN Configuration</a:t>
            </a:r>
            <a:endParaRPr sz="900">
              <a:latin typeface="Noto Serif CJK JP"/>
              <a:cs typeface="Noto Serif CJK JP"/>
            </a:endParaRPr>
          </a:p>
        </p:txBody>
      </p:sp>
      <p:sp>
        <p:nvSpPr>
          <p:cNvPr id="37" name="object 37"/>
          <p:cNvSpPr txBox="1"/>
          <p:nvPr/>
        </p:nvSpPr>
        <p:spPr>
          <a:xfrm>
            <a:off x="3037713" y="3039237"/>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板载网卡配置</a:t>
            </a:r>
            <a:endParaRPr sz="900">
              <a:latin typeface="Noto Serif CJK JP"/>
              <a:cs typeface="Noto Serif CJK JP"/>
            </a:endParaRPr>
          </a:p>
        </p:txBody>
      </p:sp>
      <p:sp>
        <p:nvSpPr>
          <p:cNvPr id="38" name="object 38"/>
          <p:cNvSpPr txBox="1"/>
          <p:nvPr/>
        </p:nvSpPr>
        <p:spPr>
          <a:xfrm>
            <a:off x="1040079" y="3480054"/>
            <a:ext cx="153352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3.2.2.1 Trusted Computing</a:t>
            </a:r>
            <a:endParaRPr sz="1050">
              <a:latin typeface="Noto Serif CJK JP"/>
              <a:cs typeface="Noto Serif CJK JP"/>
            </a:endParaRPr>
          </a:p>
        </p:txBody>
      </p:sp>
      <p:sp>
        <p:nvSpPr>
          <p:cNvPr id="39" name="object 39"/>
          <p:cNvSpPr txBox="1"/>
          <p:nvPr/>
        </p:nvSpPr>
        <p:spPr>
          <a:xfrm>
            <a:off x="1040079" y="6553961"/>
            <a:ext cx="199834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Trusted Computing 菜单界面说明表</a:t>
            </a:r>
            <a:endParaRPr sz="1000">
              <a:latin typeface="Noto Serif CJK JP"/>
              <a:cs typeface="Noto Serif CJK JP"/>
            </a:endParaRPr>
          </a:p>
        </p:txBody>
      </p:sp>
      <p:sp>
        <p:nvSpPr>
          <p:cNvPr id="40" name="object 40"/>
          <p:cNvSpPr/>
          <p:nvPr/>
        </p:nvSpPr>
        <p:spPr>
          <a:xfrm>
            <a:off x="1053083" y="7179564"/>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41" name="object 41"/>
          <p:cNvSpPr/>
          <p:nvPr/>
        </p:nvSpPr>
        <p:spPr>
          <a:xfrm>
            <a:off x="1053083" y="739597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42" name="object 42"/>
          <p:cNvSpPr/>
          <p:nvPr/>
        </p:nvSpPr>
        <p:spPr>
          <a:xfrm>
            <a:off x="1053083" y="674827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43" name="object 43"/>
          <p:cNvSpPr/>
          <p:nvPr/>
        </p:nvSpPr>
        <p:spPr>
          <a:xfrm>
            <a:off x="1053083" y="6964680"/>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44" name="object 44"/>
          <p:cNvSpPr txBox="1"/>
          <p:nvPr/>
        </p:nvSpPr>
        <p:spPr>
          <a:xfrm>
            <a:off x="1058062" y="6774307"/>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45" name="object 45"/>
          <p:cNvSpPr txBox="1"/>
          <p:nvPr/>
        </p:nvSpPr>
        <p:spPr>
          <a:xfrm>
            <a:off x="3038601" y="6774307"/>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46" name="object 46"/>
          <p:cNvSpPr txBox="1"/>
          <p:nvPr/>
        </p:nvSpPr>
        <p:spPr>
          <a:xfrm>
            <a:off x="1058062" y="6990334"/>
            <a:ext cx="12344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Security Device Support</a:t>
            </a:r>
            <a:endParaRPr sz="900">
              <a:latin typeface="Noto Serif CJK JP"/>
              <a:cs typeface="Noto Serif CJK JP"/>
            </a:endParaRPr>
          </a:p>
        </p:txBody>
      </p:sp>
      <p:sp>
        <p:nvSpPr>
          <p:cNvPr id="47" name="object 47"/>
          <p:cNvSpPr txBox="1"/>
          <p:nvPr/>
        </p:nvSpPr>
        <p:spPr>
          <a:xfrm>
            <a:off x="3038094" y="6990334"/>
            <a:ext cx="14370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BI0S 对安全设置的支持设置</a:t>
            </a:r>
            <a:endParaRPr sz="900">
              <a:latin typeface="Noto Serif CJK JP"/>
              <a:cs typeface="Noto Serif CJK JP"/>
            </a:endParaRPr>
          </a:p>
        </p:txBody>
      </p:sp>
      <p:sp>
        <p:nvSpPr>
          <p:cNvPr id="48" name="object 48"/>
          <p:cNvSpPr txBox="1"/>
          <p:nvPr/>
        </p:nvSpPr>
        <p:spPr>
          <a:xfrm>
            <a:off x="1058062" y="7206488"/>
            <a:ext cx="13804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Current Status Information</a:t>
            </a:r>
            <a:endParaRPr sz="900">
              <a:latin typeface="Noto Serif CJK JP"/>
              <a:cs typeface="Noto Serif CJK JP"/>
            </a:endParaRPr>
          </a:p>
        </p:txBody>
      </p:sp>
      <p:sp>
        <p:nvSpPr>
          <p:cNvPr id="49" name="object 49"/>
          <p:cNvSpPr txBox="1"/>
          <p:nvPr/>
        </p:nvSpPr>
        <p:spPr>
          <a:xfrm>
            <a:off x="3038094" y="7206488"/>
            <a:ext cx="12814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当前安全设备的状态信息</a:t>
            </a:r>
            <a:endParaRPr sz="900">
              <a:latin typeface="Noto Serif CJK JP"/>
              <a:cs typeface="Noto Serif CJK JP"/>
            </a:endParaRPr>
          </a:p>
        </p:txBody>
      </p:sp>
      <p:pic>
        <p:nvPicPr>
          <p:cNvPr id="50" name="object 50"/>
          <p:cNvPicPr/>
          <p:nvPr/>
        </p:nvPicPr>
        <p:blipFill>
          <a:blip r:embed="rId3" cstate="print"/>
          <a:stretch>
            <a:fillRect/>
          </a:stretch>
        </p:blipFill>
        <p:spPr>
          <a:xfrm>
            <a:off x="1929383" y="3750564"/>
            <a:ext cx="3264408" cy="24505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err="1">
                <a:solidFill>
                  <a:srgbClr val="FFFFFF"/>
                </a:solidFill>
                <a:latin typeface="Noto Serif CJK JP"/>
                <a:cs typeface="Noto Serif CJK JP"/>
              </a:rPr>
              <a:t>BIOS</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17</a:t>
            </a:r>
            <a:endParaRPr sz="900">
              <a:latin typeface="Noto Serif CJK JP"/>
              <a:cs typeface="Noto Serif CJK JP"/>
            </a:endParaRPr>
          </a:p>
        </p:txBody>
      </p:sp>
      <p:sp>
        <p:nvSpPr>
          <p:cNvPr id="4" name="object 4"/>
          <p:cNvSpPr txBox="1"/>
          <p:nvPr/>
        </p:nvSpPr>
        <p:spPr>
          <a:xfrm>
            <a:off x="1040079" y="871855"/>
            <a:ext cx="129413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3.2.2.2 ACPI Settings</a:t>
            </a:r>
            <a:endParaRPr sz="1050">
              <a:latin typeface="Noto Serif CJK JP"/>
              <a:cs typeface="Noto Serif CJK JP"/>
            </a:endParaRPr>
          </a:p>
        </p:txBody>
      </p:sp>
      <p:sp>
        <p:nvSpPr>
          <p:cNvPr id="5" name="object 5"/>
          <p:cNvSpPr txBox="1"/>
          <p:nvPr/>
        </p:nvSpPr>
        <p:spPr>
          <a:xfrm>
            <a:off x="1040079" y="3785362"/>
            <a:ext cx="1484630"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Advanced 菜单界面说明表</a:t>
            </a:r>
            <a:endParaRPr sz="1000">
              <a:latin typeface="Noto Serif CJK JP"/>
              <a:cs typeface="Noto Serif CJK JP"/>
            </a:endParaRPr>
          </a:p>
        </p:txBody>
      </p:sp>
      <p:sp>
        <p:nvSpPr>
          <p:cNvPr id="6" name="object 6"/>
          <p:cNvSpPr/>
          <p:nvPr/>
        </p:nvSpPr>
        <p:spPr>
          <a:xfrm>
            <a:off x="1053083" y="441198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6283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8" name="object 8"/>
          <p:cNvSpPr/>
          <p:nvPr/>
        </p:nvSpPr>
        <p:spPr>
          <a:xfrm>
            <a:off x="1053083" y="39806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41955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0" name="object 10"/>
          <p:cNvSpPr txBox="1"/>
          <p:nvPr/>
        </p:nvSpPr>
        <p:spPr>
          <a:xfrm>
            <a:off x="1058062" y="400552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1" name="object 11"/>
          <p:cNvSpPr txBox="1"/>
          <p:nvPr/>
        </p:nvSpPr>
        <p:spPr>
          <a:xfrm>
            <a:off x="3038601" y="400552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12" name="object 12"/>
          <p:cNvSpPr txBox="1"/>
          <p:nvPr/>
        </p:nvSpPr>
        <p:spPr>
          <a:xfrm>
            <a:off x="1058062" y="4221861"/>
            <a:ext cx="16338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Enable ACPI Auto Configuration</a:t>
            </a:r>
            <a:endParaRPr sz="900">
              <a:latin typeface="Noto Serif CJK JP"/>
              <a:cs typeface="Noto Serif CJK JP"/>
            </a:endParaRPr>
          </a:p>
        </p:txBody>
      </p:sp>
      <p:sp>
        <p:nvSpPr>
          <p:cNvPr id="13" name="object 13"/>
          <p:cNvSpPr txBox="1"/>
          <p:nvPr/>
        </p:nvSpPr>
        <p:spPr>
          <a:xfrm>
            <a:off x="3037713" y="4221861"/>
            <a:ext cx="10058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允许 ACPI 自动配置</a:t>
            </a:r>
            <a:endParaRPr sz="900">
              <a:latin typeface="Noto Serif CJK JP"/>
              <a:cs typeface="Noto Serif CJK JP"/>
            </a:endParaRPr>
          </a:p>
        </p:txBody>
      </p:sp>
      <p:sp>
        <p:nvSpPr>
          <p:cNvPr id="14" name="object 14"/>
          <p:cNvSpPr txBox="1"/>
          <p:nvPr/>
        </p:nvSpPr>
        <p:spPr>
          <a:xfrm>
            <a:off x="1058062" y="4438015"/>
            <a:ext cx="1196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Lock Legacy Resources</a:t>
            </a:r>
            <a:endParaRPr sz="900">
              <a:latin typeface="Noto Serif CJK JP"/>
              <a:cs typeface="Noto Serif CJK JP"/>
            </a:endParaRPr>
          </a:p>
        </p:txBody>
      </p:sp>
      <p:sp>
        <p:nvSpPr>
          <p:cNvPr id="15" name="object 15"/>
          <p:cNvSpPr txBox="1"/>
          <p:nvPr/>
        </p:nvSpPr>
        <p:spPr>
          <a:xfrm>
            <a:off x="3038094" y="4438015"/>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锁定传统资源设置</a:t>
            </a:r>
            <a:endParaRPr sz="900">
              <a:latin typeface="Noto Serif CJK JP"/>
              <a:cs typeface="Noto Serif CJK JP"/>
            </a:endParaRPr>
          </a:p>
        </p:txBody>
      </p:sp>
      <p:sp>
        <p:nvSpPr>
          <p:cNvPr id="16" name="object 16"/>
          <p:cNvSpPr txBox="1"/>
          <p:nvPr/>
        </p:nvSpPr>
        <p:spPr>
          <a:xfrm>
            <a:off x="1076960" y="4879086"/>
            <a:ext cx="23958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3.2.2.3 AST2400 Super </a:t>
            </a:r>
            <a:r>
              <a:rPr lang="en-US" sz="1050" dirty="0">
                <a:solidFill>
                  <a:srgbClr val="2B6CAB"/>
                </a:solidFill>
                <a:latin typeface="Noto Serif CJK JP"/>
                <a:cs typeface="Noto Serif CJK JP"/>
              </a:rPr>
              <a:t>IO</a:t>
            </a:r>
            <a:r>
              <a:rPr sz="1050" dirty="0">
                <a:solidFill>
                  <a:srgbClr val="2B6CAB"/>
                </a:solidFill>
                <a:latin typeface="Noto Serif CJK JP"/>
                <a:cs typeface="Noto Serif CJK JP"/>
              </a:rPr>
              <a:t> Configuration</a:t>
            </a:r>
            <a:endParaRPr sz="1050" dirty="0">
              <a:latin typeface="Noto Serif CJK JP"/>
              <a:cs typeface="Noto Serif CJK JP"/>
            </a:endParaRPr>
          </a:p>
        </p:txBody>
      </p:sp>
      <p:sp>
        <p:nvSpPr>
          <p:cNvPr id="17" name="object 17"/>
          <p:cNvSpPr/>
          <p:nvPr/>
        </p:nvSpPr>
        <p:spPr>
          <a:xfrm>
            <a:off x="1053083" y="834237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855878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9" name="object 19"/>
          <p:cNvSpPr/>
          <p:nvPr/>
        </p:nvSpPr>
        <p:spPr>
          <a:xfrm>
            <a:off x="1053083" y="791108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0" name="object 20"/>
          <p:cNvSpPr/>
          <p:nvPr/>
        </p:nvSpPr>
        <p:spPr>
          <a:xfrm>
            <a:off x="1053083" y="812749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1" name="object 21"/>
          <p:cNvSpPr txBox="1"/>
          <p:nvPr/>
        </p:nvSpPr>
        <p:spPr>
          <a:xfrm>
            <a:off x="1040079" y="7716139"/>
            <a:ext cx="3735121" cy="332783"/>
          </a:xfrm>
          <a:prstGeom prst="rect">
            <a:avLst/>
          </a:prstGeom>
        </p:spPr>
        <p:txBody>
          <a:bodyPr vert="horz" wrap="square" lIns="0" tIns="12065" rIns="0" bIns="0" rtlCol="0">
            <a:spAutoFit/>
          </a:bodyPr>
          <a:lstStyle/>
          <a:p>
            <a:pPr marL="12700">
              <a:spcBef>
                <a:spcPts val="95"/>
              </a:spcBef>
            </a:pPr>
            <a:r>
              <a:rPr sz="1000" dirty="0">
                <a:solidFill>
                  <a:srgbClr val="2B2A29"/>
                </a:solidFill>
                <a:latin typeface="Noto Serif CJK JP"/>
                <a:cs typeface="Noto Serif CJK JP"/>
              </a:rPr>
              <a:t>AST2400 Super</a:t>
            </a:r>
            <a:r>
              <a:rPr lang="en-US" sz="1000" dirty="0">
                <a:solidFill>
                  <a:srgbClr val="2B2A29"/>
                </a:solidFill>
                <a:latin typeface="Noto Serif CJK JP"/>
                <a:cs typeface="Noto Serif CJK JP"/>
              </a:rPr>
              <a:t> IO Configuration </a:t>
            </a:r>
            <a:r>
              <a:rPr lang="ja-JP" altLang="en-US" sz="1000" dirty="0">
                <a:solidFill>
                  <a:srgbClr val="2B2A29"/>
                </a:solidFill>
                <a:latin typeface="Noto Serif CJK JP"/>
                <a:cs typeface="Noto Serif CJK JP"/>
              </a:rPr>
              <a:t>菜单界面说明表</a:t>
            </a:r>
            <a:endParaRPr lang="ja-JP" altLang="en-US" sz="1000" dirty="0">
              <a:latin typeface="Noto Serif CJK JP"/>
              <a:cs typeface="Noto Serif CJK JP"/>
            </a:endParaRPr>
          </a:p>
          <a:p>
            <a:pPr marL="12700">
              <a:lnSpc>
                <a:spcPct val="100000"/>
              </a:lnSpc>
              <a:spcBef>
                <a:spcPts val="95"/>
              </a:spcBef>
            </a:pPr>
            <a:endParaRPr sz="1000" dirty="0">
              <a:latin typeface="Noto Serif CJK JP"/>
              <a:cs typeface="Noto Serif CJK JP"/>
            </a:endParaRPr>
          </a:p>
        </p:txBody>
      </p:sp>
      <p:sp>
        <p:nvSpPr>
          <p:cNvPr id="23" name="object 23"/>
          <p:cNvSpPr txBox="1"/>
          <p:nvPr/>
        </p:nvSpPr>
        <p:spPr>
          <a:xfrm>
            <a:off x="1058367" y="7943215"/>
            <a:ext cx="48323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24" name="object 24"/>
          <p:cNvSpPr txBox="1"/>
          <p:nvPr/>
        </p:nvSpPr>
        <p:spPr>
          <a:xfrm>
            <a:off x="3038601" y="7943215"/>
            <a:ext cx="4826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25" name="object 25"/>
          <p:cNvSpPr txBox="1"/>
          <p:nvPr/>
        </p:nvSpPr>
        <p:spPr>
          <a:xfrm>
            <a:off x="1058367" y="8156550"/>
            <a:ext cx="7207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Super </a:t>
            </a:r>
            <a:r>
              <a:rPr lang="en-US" sz="900" dirty="0">
                <a:solidFill>
                  <a:srgbClr val="2B2A29"/>
                </a:solidFill>
                <a:latin typeface="Noto Serif CJK JP"/>
                <a:cs typeface="Noto Serif CJK JP"/>
              </a:rPr>
              <a:t>IO</a:t>
            </a:r>
            <a:r>
              <a:rPr sz="900" dirty="0">
                <a:solidFill>
                  <a:srgbClr val="2B2A29"/>
                </a:solidFill>
                <a:latin typeface="Noto Serif CJK JP"/>
                <a:cs typeface="Noto Serif CJK JP"/>
              </a:rPr>
              <a:t> Chip</a:t>
            </a:r>
            <a:endParaRPr sz="900" dirty="0">
              <a:latin typeface="Noto Serif CJK JP"/>
              <a:cs typeface="Noto Serif CJK JP"/>
            </a:endParaRPr>
          </a:p>
        </p:txBody>
      </p:sp>
      <p:sp>
        <p:nvSpPr>
          <p:cNvPr id="26" name="object 26"/>
          <p:cNvSpPr txBox="1"/>
          <p:nvPr/>
        </p:nvSpPr>
        <p:spPr>
          <a:xfrm>
            <a:off x="3038601" y="8156550"/>
            <a:ext cx="679450" cy="151323"/>
          </a:xfrm>
          <a:prstGeom prst="rect">
            <a:avLst/>
          </a:prstGeom>
        </p:spPr>
        <p:txBody>
          <a:bodyPr vert="horz" wrap="square" lIns="0" tIns="12700" rIns="0" bIns="0" rtlCol="0">
            <a:spAutoFit/>
          </a:bodyPr>
          <a:lstStyle/>
          <a:p>
            <a:pPr marL="12700">
              <a:lnSpc>
                <a:spcPct val="100000"/>
              </a:lnSpc>
              <a:spcBef>
                <a:spcPts val="100"/>
              </a:spcBef>
            </a:pPr>
            <a:r>
              <a:rPr sz="900" dirty="0" err="1">
                <a:solidFill>
                  <a:srgbClr val="2B2A29"/>
                </a:solidFill>
                <a:latin typeface="Noto Serif CJK JP"/>
                <a:cs typeface="Noto Serif CJK JP"/>
              </a:rPr>
              <a:t>当前</a:t>
            </a:r>
            <a:r>
              <a:rPr sz="900" dirty="0">
                <a:solidFill>
                  <a:srgbClr val="2B2A29"/>
                </a:solidFill>
                <a:latin typeface="Noto Serif CJK JP"/>
                <a:cs typeface="Noto Serif CJK JP"/>
              </a:rPr>
              <a:t> </a:t>
            </a:r>
            <a:r>
              <a:rPr lang="en-US" sz="900" dirty="0">
                <a:solidFill>
                  <a:srgbClr val="2B2A29"/>
                </a:solidFill>
                <a:latin typeface="Noto Serif CJK JP"/>
                <a:cs typeface="Noto Serif CJK JP"/>
              </a:rPr>
              <a:t>I/O</a:t>
            </a:r>
            <a:r>
              <a:rPr sz="900" dirty="0">
                <a:solidFill>
                  <a:srgbClr val="2B2A29"/>
                </a:solidFill>
                <a:latin typeface="Noto Serif CJK JP"/>
                <a:cs typeface="Noto Serif CJK JP"/>
              </a:rPr>
              <a:t> 芯片</a:t>
            </a:r>
            <a:endParaRPr sz="900" dirty="0">
              <a:latin typeface="Noto Serif CJK JP"/>
              <a:cs typeface="Noto Serif CJK JP"/>
            </a:endParaRPr>
          </a:p>
        </p:txBody>
      </p:sp>
      <p:sp>
        <p:nvSpPr>
          <p:cNvPr id="27" name="object 27"/>
          <p:cNvSpPr txBox="1"/>
          <p:nvPr/>
        </p:nvSpPr>
        <p:spPr>
          <a:xfrm>
            <a:off x="1058367" y="8369910"/>
            <a:ext cx="13982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Serial Port 1 Configuration</a:t>
            </a:r>
            <a:endParaRPr sz="900">
              <a:latin typeface="Noto Serif CJK JP"/>
              <a:cs typeface="Noto Serif CJK JP"/>
            </a:endParaRPr>
          </a:p>
        </p:txBody>
      </p:sp>
      <p:sp>
        <p:nvSpPr>
          <p:cNvPr id="28" name="object 28"/>
          <p:cNvSpPr txBox="1"/>
          <p:nvPr/>
        </p:nvSpPr>
        <p:spPr>
          <a:xfrm>
            <a:off x="3037077" y="8369910"/>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串口 1 配置</a:t>
            </a:r>
            <a:endParaRPr sz="900">
              <a:latin typeface="Noto Serif CJK JP"/>
              <a:cs typeface="Noto Serif CJK JP"/>
            </a:endParaRPr>
          </a:p>
        </p:txBody>
      </p:sp>
      <p:grpSp>
        <p:nvGrpSpPr>
          <p:cNvPr id="29" name="object 29"/>
          <p:cNvGrpSpPr/>
          <p:nvPr/>
        </p:nvGrpSpPr>
        <p:grpSpPr>
          <a:xfrm>
            <a:off x="1883664" y="1199388"/>
            <a:ext cx="3276600" cy="2446020"/>
            <a:chOff x="1883664" y="1199388"/>
            <a:chExt cx="3276600" cy="2446020"/>
          </a:xfrm>
        </p:grpSpPr>
        <p:pic>
          <p:nvPicPr>
            <p:cNvPr id="30" name="object 30"/>
            <p:cNvPicPr/>
            <p:nvPr/>
          </p:nvPicPr>
          <p:blipFill>
            <a:blip r:embed="rId2" cstate="print"/>
            <a:stretch>
              <a:fillRect/>
            </a:stretch>
          </p:blipFill>
          <p:spPr>
            <a:xfrm>
              <a:off x="1908048" y="1214628"/>
              <a:ext cx="3240024" cy="2418588"/>
            </a:xfrm>
            <a:prstGeom prst="rect">
              <a:avLst/>
            </a:prstGeom>
          </p:spPr>
        </p:pic>
        <p:pic>
          <p:nvPicPr>
            <p:cNvPr id="31" name="object 31"/>
            <p:cNvPicPr/>
            <p:nvPr/>
          </p:nvPicPr>
          <p:blipFill>
            <a:blip r:embed="rId3" cstate="print"/>
            <a:stretch>
              <a:fillRect/>
            </a:stretch>
          </p:blipFill>
          <p:spPr>
            <a:xfrm>
              <a:off x="1883664" y="1199388"/>
              <a:ext cx="3276600" cy="2446020"/>
            </a:xfrm>
            <a:prstGeom prst="rect">
              <a:avLst/>
            </a:prstGeom>
          </p:spPr>
        </p:pic>
      </p:grpSp>
      <p:grpSp>
        <p:nvGrpSpPr>
          <p:cNvPr id="32" name="object 32"/>
          <p:cNvGrpSpPr/>
          <p:nvPr/>
        </p:nvGrpSpPr>
        <p:grpSpPr>
          <a:xfrm>
            <a:off x="1888235" y="5160264"/>
            <a:ext cx="3267710" cy="2441575"/>
            <a:chOff x="1888235" y="5160264"/>
            <a:chExt cx="3267710" cy="2441575"/>
          </a:xfrm>
        </p:grpSpPr>
        <p:pic>
          <p:nvPicPr>
            <p:cNvPr id="33" name="object 33"/>
            <p:cNvPicPr/>
            <p:nvPr/>
          </p:nvPicPr>
          <p:blipFill>
            <a:blip r:embed="rId4" cstate="print"/>
            <a:stretch>
              <a:fillRect/>
            </a:stretch>
          </p:blipFill>
          <p:spPr>
            <a:xfrm>
              <a:off x="1908047" y="5175504"/>
              <a:ext cx="3232404" cy="2414016"/>
            </a:xfrm>
            <a:prstGeom prst="rect">
              <a:avLst/>
            </a:prstGeom>
          </p:spPr>
        </p:pic>
        <p:pic>
          <p:nvPicPr>
            <p:cNvPr id="34" name="object 34"/>
            <p:cNvPicPr/>
            <p:nvPr/>
          </p:nvPicPr>
          <p:blipFill>
            <a:blip r:embed="rId5" cstate="print"/>
            <a:stretch>
              <a:fillRect/>
            </a:stretch>
          </p:blipFill>
          <p:spPr>
            <a:xfrm>
              <a:off x="1888235" y="5160264"/>
              <a:ext cx="3267455" cy="2441448"/>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18</a:t>
            </a:r>
            <a:endParaRPr sz="900">
              <a:latin typeface="Noto Serif CJK JP"/>
              <a:cs typeface="Noto Serif CJK JP"/>
            </a:endParaRPr>
          </a:p>
        </p:txBody>
      </p:sp>
      <p:sp>
        <p:nvSpPr>
          <p:cNvPr id="6" name="object 6"/>
          <p:cNvSpPr txBox="1"/>
          <p:nvPr/>
        </p:nvSpPr>
        <p:spPr>
          <a:xfrm>
            <a:off x="1040079" y="871855"/>
            <a:ext cx="2292350" cy="186690"/>
          </a:xfrm>
          <a:prstGeom prst="rect">
            <a:avLst/>
          </a:prstGeom>
        </p:spPr>
        <p:txBody>
          <a:bodyPr vert="horz" wrap="square" lIns="0" tIns="13335" rIns="0" bIns="0" rtlCol="0">
            <a:spAutoFit/>
          </a:bodyPr>
          <a:lstStyle/>
          <a:p>
            <a:pPr marL="12700">
              <a:lnSpc>
                <a:spcPct val="100000"/>
              </a:lnSpc>
              <a:spcBef>
                <a:spcPts val="105"/>
              </a:spcBef>
            </a:pPr>
            <a:r>
              <a:rPr sz="1050" spc="-20" dirty="0">
                <a:solidFill>
                  <a:srgbClr val="2B6CAB"/>
                </a:solidFill>
                <a:latin typeface="Noto Serif CJK JP"/>
                <a:cs typeface="Noto Serif CJK JP"/>
              </a:rPr>
              <a:t>3.2.2.4</a:t>
            </a:r>
            <a:r>
              <a:rPr sz="1050" spc="-40" dirty="0">
                <a:solidFill>
                  <a:srgbClr val="2B6CAB"/>
                </a:solidFill>
                <a:latin typeface="Noto Serif CJK JP"/>
                <a:cs typeface="Noto Serif CJK JP"/>
              </a:rPr>
              <a:t> </a:t>
            </a:r>
            <a:r>
              <a:rPr sz="1050" spc="-60" dirty="0">
                <a:solidFill>
                  <a:srgbClr val="2B6CAB"/>
                </a:solidFill>
                <a:latin typeface="Noto Serif CJK JP"/>
                <a:cs typeface="Noto Serif CJK JP"/>
              </a:rPr>
              <a:t>Serial</a:t>
            </a:r>
            <a:r>
              <a:rPr sz="1050" spc="-35" dirty="0">
                <a:solidFill>
                  <a:srgbClr val="2B6CAB"/>
                </a:solidFill>
                <a:latin typeface="Noto Serif CJK JP"/>
                <a:cs typeface="Noto Serif CJK JP"/>
              </a:rPr>
              <a:t> </a:t>
            </a:r>
            <a:r>
              <a:rPr sz="1050" spc="-60" dirty="0">
                <a:solidFill>
                  <a:srgbClr val="2B6CAB"/>
                </a:solidFill>
                <a:latin typeface="Noto Serif CJK JP"/>
                <a:cs typeface="Noto Serif CJK JP"/>
              </a:rPr>
              <a:t>Port</a:t>
            </a:r>
            <a:r>
              <a:rPr sz="1050" spc="-5" dirty="0">
                <a:solidFill>
                  <a:srgbClr val="2B6CAB"/>
                </a:solidFill>
                <a:latin typeface="Noto Serif CJK JP"/>
                <a:cs typeface="Noto Serif CJK JP"/>
              </a:rPr>
              <a:t> </a:t>
            </a:r>
            <a:r>
              <a:rPr sz="1050" spc="-50" dirty="0">
                <a:solidFill>
                  <a:srgbClr val="2B6CAB"/>
                </a:solidFill>
                <a:latin typeface="Noto Serif CJK JP"/>
                <a:cs typeface="Noto Serif CJK JP"/>
              </a:rPr>
              <a:t>Console</a:t>
            </a:r>
            <a:r>
              <a:rPr sz="1050" spc="60" dirty="0">
                <a:solidFill>
                  <a:srgbClr val="2B6CAB"/>
                </a:solidFill>
                <a:latin typeface="Noto Serif CJK JP"/>
                <a:cs typeface="Noto Serif CJK JP"/>
              </a:rPr>
              <a:t> </a:t>
            </a:r>
            <a:r>
              <a:rPr sz="1050" spc="-40" dirty="0">
                <a:solidFill>
                  <a:srgbClr val="2B6CAB"/>
                </a:solidFill>
                <a:latin typeface="Noto Serif CJK JP"/>
                <a:cs typeface="Noto Serif CJK JP"/>
              </a:rPr>
              <a:t>Redirection</a:t>
            </a:r>
            <a:endParaRPr sz="1050">
              <a:latin typeface="Noto Serif CJK JP"/>
              <a:cs typeface="Noto Serif CJK JP"/>
            </a:endParaRPr>
          </a:p>
        </p:txBody>
      </p:sp>
      <p:sp>
        <p:nvSpPr>
          <p:cNvPr id="7" name="object 7"/>
          <p:cNvSpPr/>
          <p:nvPr/>
        </p:nvSpPr>
        <p:spPr>
          <a:xfrm>
            <a:off x="1053083" y="457200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478840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414070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435559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1" name="object 11"/>
          <p:cNvSpPr txBox="1"/>
          <p:nvPr/>
        </p:nvSpPr>
        <p:spPr>
          <a:xfrm>
            <a:off x="1040079" y="3861811"/>
            <a:ext cx="5025390" cy="1712007"/>
          </a:xfrm>
          <a:prstGeom prst="rect">
            <a:avLst/>
          </a:prstGeom>
        </p:spPr>
        <p:txBody>
          <a:bodyPr vert="horz" wrap="square" lIns="0" tIns="95250" rIns="0" bIns="0" rtlCol="0">
            <a:spAutoFit/>
          </a:bodyPr>
          <a:lstStyle/>
          <a:p>
            <a:pPr marL="12700">
              <a:lnSpc>
                <a:spcPct val="100000"/>
              </a:lnSpc>
              <a:spcBef>
                <a:spcPts val="750"/>
              </a:spcBef>
            </a:pPr>
            <a:r>
              <a:rPr sz="1000" spc="-40" dirty="0">
                <a:solidFill>
                  <a:srgbClr val="2B2A29"/>
                </a:solidFill>
                <a:latin typeface="Noto Serif CJK JP"/>
                <a:cs typeface="Noto Serif CJK JP"/>
              </a:rPr>
              <a:t>Serial</a:t>
            </a:r>
            <a:r>
              <a:rPr sz="1000" spc="-65" dirty="0">
                <a:solidFill>
                  <a:srgbClr val="2B2A29"/>
                </a:solidFill>
                <a:latin typeface="Noto Serif CJK JP"/>
                <a:cs typeface="Noto Serif CJK JP"/>
              </a:rPr>
              <a:t> </a:t>
            </a:r>
            <a:r>
              <a:rPr sz="1000" spc="-55" dirty="0">
                <a:solidFill>
                  <a:srgbClr val="2B2A29"/>
                </a:solidFill>
                <a:latin typeface="Noto Serif CJK JP"/>
                <a:cs typeface="Noto Serif CJK JP"/>
              </a:rPr>
              <a:t>Port</a:t>
            </a:r>
            <a:r>
              <a:rPr sz="1000" spc="-15" dirty="0">
                <a:solidFill>
                  <a:srgbClr val="2B2A29"/>
                </a:solidFill>
                <a:latin typeface="Noto Serif CJK JP"/>
                <a:cs typeface="Noto Serif CJK JP"/>
              </a:rPr>
              <a:t> </a:t>
            </a:r>
            <a:r>
              <a:rPr sz="1000" spc="-50" dirty="0">
                <a:solidFill>
                  <a:srgbClr val="2B2A29"/>
                </a:solidFill>
                <a:latin typeface="Noto Serif CJK JP"/>
                <a:cs typeface="Noto Serif CJK JP"/>
              </a:rPr>
              <a:t>Console</a:t>
            </a:r>
            <a:r>
              <a:rPr sz="1000" spc="15" dirty="0">
                <a:solidFill>
                  <a:srgbClr val="2B2A29"/>
                </a:solidFill>
                <a:latin typeface="Noto Serif CJK JP"/>
                <a:cs typeface="Noto Serif CJK JP"/>
              </a:rPr>
              <a:t> </a:t>
            </a:r>
            <a:r>
              <a:rPr sz="1000" spc="-55" dirty="0">
                <a:solidFill>
                  <a:srgbClr val="2B2A29"/>
                </a:solidFill>
                <a:latin typeface="Noto Serif CJK JP"/>
                <a:cs typeface="Noto Serif CJK JP"/>
              </a:rPr>
              <a:t>Redirection</a:t>
            </a:r>
            <a:r>
              <a:rPr sz="1000" spc="-30" dirty="0">
                <a:solidFill>
                  <a:srgbClr val="2B2A29"/>
                </a:solidFill>
                <a:latin typeface="Noto Serif CJK JP"/>
                <a:cs typeface="Noto Serif CJK JP"/>
              </a:rPr>
              <a:t> 菜单界面说明表</a:t>
            </a:r>
            <a:endParaRPr sz="1000" dirty="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a:t>
            </a:r>
            <a:r>
              <a:rPr sz="900" spc="-50" dirty="0">
                <a:solidFill>
                  <a:srgbClr val="2B2A29"/>
                </a:solidFill>
                <a:latin typeface="Noto Serif CJK JP"/>
                <a:cs typeface="Noto Serif CJK JP"/>
              </a:rPr>
              <a:t>数</a:t>
            </a:r>
            <a:r>
              <a:rPr sz="900" dirty="0">
                <a:solidFill>
                  <a:srgbClr val="2B2A29"/>
                </a:solidFill>
                <a:latin typeface="Noto Serif CJK JP"/>
                <a:cs typeface="Noto Serif CJK JP"/>
              </a:rPr>
              <a:t>	功能说</a:t>
            </a:r>
            <a:r>
              <a:rPr sz="900" spc="-50" dirty="0">
                <a:solidFill>
                  <a:srgbClr val="2B2A29"/>
                </a:solidFill>
                <a:latin typeface="Noto Serif CJK JP"/>
                <a:cs typeface="Noto Serif CJK JP"/>
              </a:rPr>
              <a:t>明</a:t>
            </a:r>
            <a:endParaRPr sz="900" dirty="0">
              <a:latin typeface="Noto Serif CJK JP"/>
              <a:cs typeface="Noto Serif CJK JP"/>
            </a:endParaRPr>
          </a:p>
          <a:p>
            <a:pPr marL="30480">
              <a:lnSpc>
                <a:spcPct val="100000"/>
              </a:lnSpc>
              <a:spcBef>
                <a:spcPts val="359"/>
              </a:spcBef>
              <a:tabLst>
                <a:tab pos="2009139" algn="l"/>
              </a:tabLst>
            </a:pPr>
            <a:r>
              <a:rPr sz="900" spc="-45" dirty="0">
                <a:solidFill>
                  <a:srgbClr val="2B2A29"/>
                </a:solidFill>
                <a:latin typeface="Noto Serif CJK JP"/>
                <a:cs typeface="Noto Serif CJK JP"/>
              </a:rPr>
              <a:t>Console</a:t>
            </a:r>
            <a:r>
              <a:rPr sz="900" spc="5" dirty="0">
                <a:solidFill>
                  <a:srgbClr val="2B2A29"/>
                </a:solidFill>
                <a:latin typeface="Noto Serif CJK JP"/>
                <a:cs typeface="Noto Serif CJK JP"/>
              </a:rPr>
              <a:t> </a:t>
            </a:r>
            <a:r>
              <a:rPr sz="900" spc="-10" dirty="0">
                <a:solidFill>
                  <a:srgbClr val="2B2A29"/>
                </a:solidFill>
                <a:latin typeface="Noto Serif CJK JP"/>
                <a:cs typeface="Noto Serif CJK JP"/>
              </a:rPr>
              <a:t>Redirection</a:t>
            </a:r>
            <a:r>
              <a:rPr sz="900" dirty="0">
                <a:solidFill>
                  <a:srgbClr val="2B2A29"/>
                </a:solidFill>
                <a:latin typeface="Noto Serif CJK JP"/>
                <a:cs typeface="Noto Serif CJK JP"/>
              </a:rPr>
              <a:t>	</a:t>
            </a:r>
            <a:r>
              <a:rPr sz="900" spc="-5" dirty="0">
                <a:solidFill>
                  <a:srgbClr val="2B2A29"/>
                </a:solidFill>
                <a:latin typeface="Noto Serif CJK JP"/>
                <a:cs typeface="Noto Serif CJK JP"/>
              </a:rPr>
              <a:t>控制台重定向开关设盐</a:t>
            </a:r>
            <a:endParaRPr sz="900" dirty="0">
              <a:latin typeface="Noto Serif CJK JP"/>
              <a:cs typeface="Noto Serif CJK JP"/>
            </a:endParaRPr>
          </a:p>
          <a:p>
            <a:pPr marL="30480">
              <a:lnSpc>
                <a:spcPct val="100000"/>
              </a:lnSpc>
              <a:spcBef>
                <a:spcPts val="620"/>
              </a:spcBef>
              <a:tabLst>
                <a:tab pos="2009139" algn="l"/>
              </a:tabLst>
            </a:pPr>
            <a:r>
              <a:rPr sz="900" spc="-45" dirty="0">
                <a:solidFill>
                  <a:srgbClr val="2B2A29"/>
                </a:solidFill>
                <a:latin typeface="Noto Serif CJK JP"/>
                <a:cs typeface="Noto Serif CJK JP"/>
              </a:rPr>
              <a:t>Console</a:t>
            </a:r>
            <a:r>
              <a:rPr sz="900" spc="40" dirty="0">
                <a:solidFill>
                  <a:srgbClr val="2B2A29"/>
                </a:solidFill>
                <a:latin typeface="Noto Serif CJK JP"/>
                <a:cs typeface="Noto Serif CJK JP"/>
              </a:rPr>
              <a:t> </a:t>
            </a:r>
            <a:r>
              <a:rPr sz="900" spc="-60" dirty="0">
                <a:solidFill>
                  <a:srgbClr val="2B2A29"/>
                </a:solidFill>
                <a:latin typeface="Noto Serif CJK JP"/>
                <a:cs typeface="Noto Serif CJK JP"/>
              </a:rPr>
              <a:t>Redirection</a:t>
            </a:r>
            <a:r>
              <a:rPr sz="900" spc="-40" dirty="0">
                <a:solidFill>
                  <a:srgbClr val="2B2A29"/>
                </a:solidFill>
                <a:latin typeface="Noto Serif CJK JP"/>
                <a:cs typeface="Noto Serif CJK JP"/>
              </a:rPr>
              <a:t> </a:t>
            </a:r>
            <a:r>
              <a:rPr sz="900" spc="-10" dirty="0">
                <a:solidFill>
                  <a:srgbClr val="2B2A29"/>
                </a:solidFill>
                <a:latin typeface="Noto Serif CJK JP"/>
                <a:cs typeface="Noto Serif CJK JP"/>
              </a:rPr>
              <a:t>Settings</a:t>
            </a:r>
            <a:r>
              <a:rPr sz="900" dirty="0">
                <a:solidFill>
                  <a:srgbClr val="2B2A29"/>
                </a:solidFill>
                <a:latin typeface="Noto Serif CJK JP"/>
                <a:cs typeface="Noto Serif CJK JP"/>
              </a:rPr>
              <a:t>	</a:t>
            </a:r>
            <a:r>
              <a:rPr sz="900" spc="-5" dirty="0">
                <a:solidFill>
                  <a:srgbClr val="2B2A29"/>
                </a:solidFill>
                <a:latin typeface="Noto Serif CJK JP"/>
                <a:cs typeface="Noto Serif CJK JP"/>
              </a:rPr>
              <a:t>控制台重定向参数设盐</a:t>
            </a:r>
            <a:endParaRPr sz="900" dirty="0">
              <a:latin typeface="Noto Serif CJK JP"/>
              <a:cs typeface="Noto Serif CJK JP"/>
            </a:endParaRPr>
          </a:p>
          <a:p>
            <a:pPr>
              <a:lnSpc>
                <a:spcPct val="100000"/>
              </a:lnSpc>
              <a:spcBef>
                <a:spcPts val="819"/>
              </a:spcBef>
            </a:pPr>
            <a:endParaRPr sz="900" dirty="0">
              <a:latin typeface="Noto Serif CJK JP"/>
              <a:cs typeface="Noto Serif CJK JP"/>
            </a:endParaRPr>
          </a:p>
          <a:p>
            <a:pPr marL="12700">
              <a:lnSpc>
                <a:spcPct val="100000"/>
              </a:lnSpc>
            </a:pPr>
            <a:r>
              <a:rPr sz="1050" spc="-20" dirty="0">
                <a:solidFill>
                  <a:srgbClr val="2B6CAB"/>
                </a:solidFill>
                <a:latin typeface="Noto Serif CJK JP"/>
                <a:cs typeface="Noto Serif CJK JP"/>
              </a:rPr>
              <a:t>3.2.2.4.1</a:t>
            </a:r>
            <a:r>
              <a:rPr sz="1050" spc="-40" dirty="0">
                <a:solidFill>
                  <a:srgbClr val="2B6CAB"/>
                </a:solidFill>
                <a:latin typeface="Noto Serif CJK JP"/>
                <a:cs typeface="Noto Serif CJK JP"/>
              </a:rPr>
              <a:t> </a:t>
            </a:r>
            <a:r>
              <a:rPr sz="1050" spc="-50" dirty="0">
                <a:solidFill>
                  <a:srgbClr val="2B6CAB"/>
                </a:solidFill>
                <a:latin typeface="Noto Serif CJK JP"/>
                <a:cs typeface="Noto Serif CJK JP"/>
              </a:rPr>
              <a:t>Console</a:t>
            </a:r>
            <a:r>
              <a:rPr sz="1050" spc="40" dirty="0">
                <a:solidFill>
                  <a:srgbClr val="2B6CAB"/>
                </a:solidFill>
                <a:latin typeface="Noto Serif CJK JP"/>
                <a:cs typeface="Noto Serif CJK JP"/>
              </a:rPr>
              <a:t> </a:t>
            </a:r>
            <a:r>
              <a:rPr sz="1050" spc="-65" dirty="0">
                <a:solidFill>
                  <a:srgbClr val="2B6CAB"/>
                </a:solidFill>
                <a:latin typeface="Noto Serif CJK JP"/>
                <a:cs typeface="Noto Serif CJK JP"/>
              </a:rPr>
              <a:t>Redirection</a:t>
            </a:r>
            <a:r>
              <a:rPr sz="1050" spc="-5" dirty="0">
                <a:solidFill>
                  <a:srgbClr val="2B6CAB"/>
                </a:solidFill>
                <a:latin typeface="Noto Serif CJK JP"/>
                <a:cs typeface="Noto Serif CJK JP"/>
              </a:rPr>
              <a:t> </a:t>
            </a:r>
            <a:r>
              <a:rPr sz="1050" spc="-10" dirty="0">
                <a:solidFill>
                  <a:srgbClr val="2B6CAB"/>
                </a:solidFill>
                <a:latin typeface="Noto Serif CJK JP"/>
                <a:cs typeface="Noto Serif CJK JP"/>
              </a:rPr>
              <a:t>Settings</a:t>
            </a:r>
            <a:endParaRPr sz="1050" dirty="0">
              <a:latin typeface="Noto Serif CJK JP"/>
              <a:cs typeface="Noto Serif CJK JP"/>
            </a:endParaRPr>
          </a:p>
          <a:p>
            <a:pPr marL="281940">
              <a:lnSpc>
                <a:spcPct val="100000"/>
              </a:lnSpc>
              <a:spcBef>
                <a:spcPts val="315"/>
              </a:spcBef>
            </a:pPr>
            <a:r>
              <a:rPr sz="1050" spc="20" dirty="0">
                <a:solidFill>
                  <a:srgbClr val="2B2A29"/>
                </a:solidFill>
                <a:latin typeface="Noto Serif CJK JP"/>
                <a:cs typeface="Noto Serif CJK JP"/>
              </a:rPr>
              <a:t>当 </a:t>
            </a:r>
            <a:r>
              <a:rPr sz="1050" spc="-40" dirty="0">
                <a:solidFill>
                  <a:srgbClr val="2B2A29"/>
                </a:solidFill>
                <a:latin typeface="Noto Serif CJK JP"/>
                <a:cs typeface="Noto Serif CJK JP"/>
              </a:rPr>
              <a:t>Console</a:t>
            </a:r>
            <a:r>
              <a:rPr sz="1050" spc="150" dirty="0">
                <a:solidFill>
                  <a:srgbClr val="2B2A29"/>
                </a:solidFill>
                <a:latin typeface="Noto Serif CJK JP"/>
                <a:cs typeface="Noto Serif CJK JP"/>
              </a:rPr>
              <a:t> </a:t>
            </a:r>
            <a:r>
              <a:rPr sz="1050" spc="-60" dirty="0">
                <a:solidFill>
                  <a:srgbClr val="2B2A29"/>
                </a:solidFill>
                <a:latin typeface="Noto Serif CJK JP"/>
                <a:cs typeface="Noto Serif CJK JP"/>
              </a:rPr>
              <a:t>Redirection</a:t>
            </a:r>
            <a:r>
              <a:rPr sz="1050" spc="-25" dirty="0">
                <a:solidFill>
                  <a:srgbClr val="2B2A29"/>
                </a:solidFill>
                <a:latin typeface="Noto Serif CJK JP"/>
                <a:cs typeface="Noto Serif CJK JP"/>
              </a:rPr>
              <a:t> </a:t>
            </a:r>
            <a:r>
              <a:rPr sz="1050" spc="-25" dirty="0" err="1">
                <a:solidFill>
                  <a:srgbClr val="2B2A29"/>
                </a:solidFill>
                <a:latin typeface="Noto Serif CJK JP"/>
                <a:cs typeface="Noto Serif CJK JP"/>
              </a:rPr>
              <a:t>选项设为</a:t>
            </a:r>
            <a:r>
              <a:rPr lang="en-US" sz="1050" spc="-45" dirty="0">
                <a:solidFill>
                  <a:srgbClr val="2B2A29"/>
                </a:solidFill>
                <a:latin typeface="Noto Serif CJK JP"/>
                <a:cs typeface="Noto Serif CJK JP"/>
              </a:rPr>
              <a:t> [</a:t>
            </a:r>
            <a:r>
              <a:rPr sz="1050" spc="-45" dirty="0">
                <a:solidFill>
                  <a:srgbClr val="2B2A29"/>
                </a:solidFill>
                <a:latin typeface="Noto Serif CJK JP"/>
                <a:cs typeface="Noto Serif CJK JP"/>
              </a:rPr>
              <a:t>Enabled</a:t>
            </a:r>
            <a:r>
              <a:rPr lang="en-US" sz="1050" spc="-45" dirty="0">
                <a:solidFill>
                  <a:srgbClr val="2B2A29"/>
                </a:solidFill>
                <a:latin typeface="Noto Serif CJK JP"/>
                <a:cs typeface="Noto Serif CJK JP"/>
              </a:rPr>
              <a:t>] </a:t>
            </a:r>
            <a:r>
              <a:rPr sz="1050" spc="-10" dirty="0">
                <a:solidFill>
                  <a:srgbClr val="2B2A29"/>
                </a:solidFill>
                <a:latin typeface="Noto Serif CJK JP"/>
                <a:cs typeface="Noto Serif CJK JP"/>
              </a:rPr>
              <a:t>,</a:t>
            </a:r>
            <a:r>
              <a:rPr lang="en-US" sz="1050" spc="-10" dirty="0">
                <a:solidFill>
                  <a:srgbClr val="2B2A29"/>
                </a:solidFill>
                <a:latin typeface="Noto Serif CJK JP"/>
                <a:cs typeface="Noto Serif CJK JP"/>
              </a:rPr>
              <a:t> </a:t>
            </a:r>
            <a:r>
              <a:rPr sz="1050" spc="-10" dirty="0">
                <a:solidFill>
                  <a:srgbClr val="2B2A29"/>
                </a:solidFill>
                <a:latin typeface="Noto Serif CJK JP"/>
                <a:cs typeface="Noto Serif CJK JP"/>
              </a:rPr>
              <a:t>Console</a:t>
            </a:r>
            <a:r>
              <a:rPr sz="1050" spc="130" dirty="0">
                <a:solidFill>
                  <a:srgbClr val="2B2A29"/>
                </a:solidFill>
                <a:latin typeface="Noto Serif CJK JP"/>
                <a:cs typeface="Noto Serif CJK JP"/>
              </a:rPr>
              <a:t> </a:t>
            </a:r>
            <a:r>
              <a:rPr sz="1050" spc="-55" dirty="0">
                <a:solidFill>
                  <a:srgbClr val="2B2A29"/>
                </a:solidFill>
                <a:latin typeface="Noto Serif CJK JP"/>
                <a:cs typeface="Noto Serif CJK JP"/>
              </a:rPr>
              <a:t>Redirection</a:t>
            </a:r>
            <a:r>
              <a:rPr sz="1050" spc="135" dirty="0">
                <a:solidFill>
                  <a:srgbClr val="2B2A29"/>
                </a:solidFill>
                <a:latin typeface="Noto Serif CJK JP"/>
                <a:cs typeface="Noto Serif CJK JP"/>
              </a:rPr>
              <a:t> </a:t>
            </a:r>
            <a:r>
              <a:rPr sz="1050" spc="-20" dirty="0">
                <a:solidFill>
                  <a:srgbClr val="2B2A29"/>
                </a:solidFill>
                <a:latin typeface="Noto Serif CJK JP"/>
                <a:cs typeface="Noto Serif CJK JP"/>
              </a:rPr>
              <a:t>Settings</a:t>
            </a:r>
            <a:r>
              <a:rPr sz="1050" spc="-50" dirty="0">
                <a:solidFill>
                  <a:srgbClr val="2B2A29"/>
                </a:solidFill>
                <a:latin typeface="Noto Serif CJK JP"/>
                <a:cs typeface="Noto Serif CJK JP"/>
              </a:rPr>
              <a:t> 菜单</a:t>
            </a:r>
            <a:endParaRPr sz="1050" dirty="0">
              <a:latin typeface="Noto Serif CJK JP"/>
              <a:cs typeface="Noto Serif CJK JP"/>
            </a:endParaRPr>
          </a:p>
          <a:p>
            <a:pPr marL="12700">
              <a:lnSpc>
                <a:spcPct val="100000"/>
              </a:lnSpc>
              <a:spcBef>
                <a:spcPts val="600"/>
              </a:spcBef>
            </a:pPr>
            <a:r>
              <a:rPr sz="1050" spc="-25" dirty="0">
                <a:solidFill>
                  <a:srgbClr val="2B2A29"/>
                </a:solidFill>
                <a:latin typeface="Noto Serif CJK JP"/>
                <a:cs typeface="Noto Serif CJK JP"/>
              </a:rPr>
              <a:t>被开启。</a:t>
            </a:r>
            <a:endParaRPr sz="1050" dirty="0">
              <a:latin typeface="Noto Serif CJK JP"/>
              <a:cs typeface="Noto Serif CJK JP"/>
            </a:endParaRPr>
          </a:p>
        </p:txBody>
      </p:sp>
      <p:grpSp>
        <p:nvGrpSpPr>
          <p:cNvPr id="12" name="object 12"/>
          <p:cNvGrpSpPr/>
          <p:nvPr/>
        </p:nvGrpSpPr>
        <p:grpSpPr>
          <a:xfrm>
            <a:off x="1883664" y="1188720"/>
            <a:ext cx="3264535" cy="2444750"/>
            <a:chOff x="1883664" y="1188720"/>
            <a:chExt cx="3264535" cy="2444750"/>
          </a:xfrm>
        </p:grpSpPr>
        <p:pic>
          <p:nvPicPr>
            <p:cNvPr id="13" name="object 13"/>
            <p:cNvPicPr/>
            <p:nvPr/>
          </p:nvPicPr>
          <p:blipFill>
            <a:blip r:embed="rId3" cstate="print"/>
            <a:stretch>
              <a:fillRect/>
            </a:stretch>
          </p:blipFill>
          <p:spPr>
            <a:xfrm>
              <a:off x="1908048" y="1205484"/>
              <a:ext cx="3227831" cy="2420112"/>
            </a:xfrm>
            <a:prstGeom prst="rect">
              <a:avLst/>
            </a:prstGeom>
          </p:spPr>
        </p:pic>
        <p:pic>
          <p:nvPicPr>
            <p:cNvPr id="14" name="object 14"/>
            <p:cNvPicPr/>
            <p:nvPr/>
          </p:nvPicPr>
          <p:blipFill>
            <a:blip r:embed="rId4" cstate="print"/>
            <a:stretch>
              <a:fillRect/>
            </a:stretch>
          </p:blipFill>
          <p:spPr>
            <a:xfrm>
              <a:off x="1883664" y="1188720"/>
              <a:ext cx="3264408" cy="2444495"/>
            </a:xfrm>
            <a:prstGeom prst="rect">
              <a:avLst/>
            </a:prstGeom>
          </p:spPr>
        </p:pic>
      </p:grpSp>
      <p:pic>
        <p:nvPicPr>
          <p:cNvPr id="15" name="object 15"/>
          <p:cNvPicPr/>
          <p:nvPr/>
        </p:nvPicPr>
        <p:blipFill>
          <a:blip r:embed="rId5" cstate="print"/>
          <a:stretch>
            <a:fillRect/>
          </a:stretch>
        </p:blipFill>
        <p:spPr>
          <a:xfrm>
            <a:off x="1883664" y="5777484"/>
            <a:ext cx="3276600" cy="24414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422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BIOS 设置</a:t>
            </a:r>
            <a:endParaRPr sz="120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19</a:t>
            </a:r>
            <a:endParaRPr sz="900">
              <a:latin typeface="Noto Serif CJK JP"/>
              <a:cs typeface="Noto Serif CJK JP"/>
            </a:endParaRPr>
          </a:p>
        </p:txBody>
      </p:sp>
      <p:sp>
        <p:nvSpPr>
          <p:cNvPr id="4" name="object 4"/>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19339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21488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3652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5527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7691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298399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32004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34168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3631692"/>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387705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6" name="object 16"/>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8" name="object 18"/>
          <p:cNvSpPr txBox="1"/>
          <p:nvPr/>
        </p:nvSpPr>
        <p:spPr>
          <a:xfrm>
            <a:off x="1040079" y="790316"/>
            <a:ext cx="3395979" cy="3498215"/>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Console Redirection Settings 菜单界面说明</a:t>
            </a:r>
            <a:endParaRPr sz="1000" dirty="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Terminal Type	终端类型设置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Bits per second	波特率设置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Data Bits	数据位设置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Parity	奇偶校验设置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Stop Bits	停止位设置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Flow Control	流控制设置</a:t>
            </a:r>
            <a:endParaRPr sz="900" dirty="0">
              <a:latin typeface="Noto Serif CJK JP"/>
              <a:cs typeface="Noto Serif CJK JP"/>
            </a:endParaRPr>
          </a:p>
          <a:p>
            <a:pPr marL="30480">
              <a:lnSpc>
                <a:spcPct val="100000"/>
              </a:lnSpc>
              <a:spcBef>
                <a:spcPts val="360"/>
              </a:spcBef>
              <a:tabLst>
                <a:tab pos="2009139" algn="l"/>
              </a:tabLst>
            </a:pPr>
            <a:r>
              <a:rPr sz="900" dirty="0">
                <a:solidFill>
                  <a:srgbClr val="2B2A29"/>
                </a:solidFill>
                <a:latin typeface="Noto Serif CJK JP"/>
                <a:cs typeface="Noto Serif CJK JP"/>
              </a:rPr>
              <a:t>VT-UTFB Combo Key Support	VT-UTFB 组合键支持设置</a:t>
            </a:r>
            <a:endParaRPr sz="900" dirty="0">
              <a:latin typeface="Noto Serif CJK JP"/>
              <a:cs typeface="Noto Serif CJK JP"/>
            </a:endParaRPr>
          </a:p>
          <a:p>
            <a:pPr marL="30480">
              <a:lnSpc>
                <a:spcPct val="100000"/>
              </a:lnSpc>
              <a:spcBef>
                <a:spcPts val="625"/>
              </a:spcBef>
              <a:tabLst>
                <a:tab pos="2009139" algn="l"/>
              </a:tabLst>
            </a:pPr>
            <a:r>
              <a:rPr sz="900" dirty="0">
                <a:solidFill>
                  <a:srgbClr val="2B2A29"/>
                </a:solidFill>
                <a:latin typeface="Noto Serif CJK JP"/>
                <a:cs typeface="Noto Serif CJK JP"/>
              </a:rPr>
              <a:t>Recorder Mode	记录器模式设置</a:t>
            </a:r>
            <a:endParaRPr sz="900" dirty="0">
              <a:latin typeface="Noto Serif CJK JP"/>
              <a:cs typeface="Noto Serif CJK JP"/>
            </a:endParaRPr>
          </a:p>
          <a:p>
            <a:pPr marL="30480">
              <a:lnSpc>
                <a:spcPct val="100000"/>
              </a:lnSpc>
              <a:spcBef>
                <a:spcPts val="625"/>
              </a:spcBef>
              <a:tabLst>
                <a:tab pos="2011045" algn="l"/>
              </a:tabLst>
            </a:pPr>
            <a:r>
              <a:rPr sz="900" dirty="0">
                <a:solidFill>
                  <a:srgbClr val="2B2A29"/>
                </a:solidFill>
                <a:latin typeface="Noto Serif CJK JP"/>
                <a:cs typeface="Noto Serif CJK JP"/>
              </a:rPr>
              <a:t>Redirection 100</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x</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31	扩展终端分辨率设置</a:t>
            </a:r>
            <a:endParaRPr sz="900" dirty="0">
              <a:latin typeface="Noto Serif CJK JP"/>
              <a:cs typeface="Noto Serif CJK JP"/>
            </a:endParaRPr>
          </a:p>
          <a:p>
            <a:pPr marL="30480">
              <a:lnSpc>
                <a:spcPct val="100000"/>
              </a:lnSpc>
              <a:spcBef>
                <a:spcPts val="625"/>
              </a:spcBef>
              <a:tabLst>
                <a:tab pos="2011045" algn="l"/>
              </a:tabLst>
            </a:pPr>
            <a:r>
              <a:rPr sz="900" dirty="0">
                <a:solidFill>
                  <a:srgbClr val="2B2A29"/>
                </a:solidFill>
                <a:latin typeface="Noto Serif CJK JP"/>
                <a:cs typeface="Noto Serif CJK JP"/>
              </a:rPr>
              <a:t>Legacy OS Redirection Resolution	传统系统的终端分辨率设置</a:t>
            </a:r>
            <a:endParaRPr sz="900" dirty="0">
              <a:latin typeface="Noto Serif CJK JP"/>
              <a:cs typeface="Noto Serif CJK JP"/>
            </a:endParaRPr>
          </a:p>
          <a:p>
            <a:pPr marL="30480">
              <a:lnSpc>
                <a:spcPct val="100000"/>
              </a:lnSpc>
              <a:spcBef>
                <a:spcPts val="635"/>
              </a:spcBef>
              <a:tabLst>
                <a:tab pos="2011045" algn="l"/>
              </a:tabLst>
            </a:pPr>
            <a:r>
              <a:rPr sz="900" dirty="0">
                <a:solidFill>
                  <a:srgbClr val="2B2A29"/>
                </a:solidFill>
                <a:latin typeface="Noto Serif CJK JP"/>
                <a:cs typeface="Noto Serif CJK JP"/>
              </a:rPr>
              <a:t>Putty KeyPad	Putty 的功能键和键盘设置</a:t>
            </a:r>
            <a:endParaRPr sz="900" dirty="0">
              <a:latin typeface="Noto Serif CJK JP"/>
              <a:cs typeface="Noto Serif CJK JP"/>
            </a:endParaRPr>
          </a:p>
          <a:p>
            <a:pPr marL="30480">
              <a:lnSpc>
                <a:spcPct val="100000"/>
              </a:lnSpc>
              <a:spcBef>
                <a:spcPts val="625"/>
              </a:spcBef>
              <a:tabLst>
                <a:tab pos="2011045" algn="l"/>
              </a:tabLst>
            </a:pPr>
            <a:r>
              <a:rPr sz="900" dirty="0">
                <a:solidFill>
                  <a:srgbClr val="2B2A29"/>
                </a:solidFill>
                <a:latin typeface="Noto Serif CJK JP"/>
                <a:cs typeface="Noto Serif CJK JP"/>
              </a:rPr>
              <a:t>Redirection After BIOS POST	BIOS 启动之后重定向设置</a:t>
            </a:r>
            <a:endParaRPr sz="900" dirty="0">
              <a:latin typeface="Noto Serif CJK JP"/>
              <a:cs typeface="Noto Serif CJK JP"/>
            </a:endParaRPr>
          </a:p>
          <a:p>
            <a:pPr>
              <a:lnSpc>
                <a:spcPct val="100000"/>
              </a:lnSpc>
              <a:spcBef>
                <a:spcPts val="819"/>
              </a:spcBef>
            </a:pPr>
            <a:endParaRPr sz="900" dirty="0">
              <a:latin typeface="Noto Serif CJK JP"/>
              <a:cs typeface="Noto Serif CJK JP"/>
            </a:endParaRPr>
          </a:p>
          <a:p>
            <a:pPr marL="12700">
              <a:lnSpc>
                <a:spcPct val="100000"/>
              </a:lnSpc>
            </a:pPr>
            <a:r>
              <a:rPr sz="1050" dirty="0">
                <a:solidFill>
                  <a:srgbClr val="2B6CAB"/>
                </a:solidFill>
                <a:latin typeface="Noto Serif CJK JP"/>
                <a:cs typeface="Noto Serif CJK JP"/>
              </a:rPr>
              <a:t>3.2.2.5 PCI Subsystem Settings</a:t>
            </a:r>
            <a:endParaRPr sz="1050" dirty="0">
              <a:latin typeface="Noto Serif CJK JP"/>
              <a:cs typeface="Noto Serif CJK JP"/>
            </a:endParaRPr>
          </a:p>
        </p:txBody>
      </p:sp>
      <p:sp>
        <p:nvSpPr>
          <p:cNvPr id="19" name="object 19"/>
          <p:cNvSpPr/>
          <p:nvPr/>
        </p:nvSpPr>
        <p:spPr>
          <a:xfrm>
            <a:off x="1053083" y="78287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804367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826008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2" name="object 22"/>
          <p:cNvSpPr/>
          <p:nvPr/>
        </p:nvSpPr>
        <p:spPr>
          <a:xfrm>
            <a:off x="1053083" y="84764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3" name="object 23"/>
          <p:cNvSpPr/>
          <p:nvPr/>
        </p:nvSpPr>
        <p:spPr>
          <a:xfrm>
            <a:off x="1053083" y="739597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4" name="object 24"/>
          <p:cNvSpPr/>
          <p:nvPr/>
        </p:nvSpPr>
        <p:spPr>
          <a:xfrm>
            <a:off x="1053083" y="7612380"/>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5" name="object 25"/>
          <p:cNvSpPr txBox="1"/>
          <p:nvPr/>
        </p:nvSpPr>
        <p:spPr>
          <a:xfrm>
            <a:off x="1040079" y="7117965"/>
            <a:ext cx="3950335" cy="1327150"/>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PCI Subsystem Settings 菜单界面说明表</a:t>
            </a:r>
            <a:endParaRPr sz="100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PCI Latency Timer	PCI 延迟计时器设置</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PCI-X Latency Timer	PCI-X 延迟计算器设置</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VGA Palette Snoop	VGA 颜色校正设置</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Above 4G Decoding	64 位设备大千 4G 地址空间的解码设置</a:t>
            </a:r>
            <a:endParaRPr sz="900">
              <a:latin typeface="Noto Serif CJK JP"/>
              <a:cs typeface="Noto Serif CJK JP"/>
            </a:endParaRPr>
          </a:p>
        </p:txBody>
      </p:sp>
      <p:grpSp>
        <p:nvGrpSpPr>
          <p:cNvPr id="26" name="object 26"/>
          <p:cNvGrpSpPr/>
          <p:nvPr/>
        </p:nvGrpSpPr>
        <p:grpSpPr>
          <a:xfrm>
            <a:off x="1883664" y="4445508"/>
            <a:ext cx="3272154" cy="2451100"/>
            <a:chOff x="1883664" y="4445508"/>
            <a:chExt cx="3272154" cy="2451100"/>
          </a:xfrm>
        </p:grpSpPr>
        <p:pic>
          <p:nvPicPr>
            <p:cNvPr id="27" name="object 27"/>
            <p:cNvPicPr/>
            <p:nvPr/>
          </p:nvPicPr>
          <p:blipFill>
            <a:blip r:embed="rId2" cstate="print"/>
            <a:stretch>
              <a:fillRect/>
            </a:stretch>
          </p:blipFill>
          <p:spPr>
            <a:xfrm>
              <a:off x="1908048" y="4471416"/>
              <a:ext cx="3235452" cy="2423160"/>
            </a:xfrm>
            <a:prstGeom prst="rect">
              <a:avLst/>
            </a:prstGeom>
          </p:spPr>
        </p:pic>
        <p:pic>
          <p:nvPicPr>
            <p:cNvPr id="28" name="object 28"/>
            <p:cNvPicPr/>
            <p:nvPr/>
          </p:nvPicPr>
          <p:blipFill>
            <a:blip r:embed="rId3" cstate="print"/>
            <a:stretch>
              <a:fillRect/>
            </a:stretch>
          </p:blipFill>
          <p:spPr>
            <a:xfrm>
              <a:off x="1883664" y="4445508"/>
              <a:ext cx="3272028" cy="2450592"/>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20</a:t>
            </a:r>
            <a:endParaRPr sz="900">
              <a:latin typeface="Noto Serif CJK JP"/>
              <a:cs typeface="Noto Serif CJK JP"/>
            </a:endParaRPr>
          </a:p>
        </p:txBody>
      </p:sp>
      <p:sp>
        <p:nvSpPr>
          <p:cNvPr id="6" name="object 6"/>
          <p:cNvSpPr txBox="1"/>
          <p:nvPr/>
        </p:nvSpPr>
        <p:spPr>
          <a:xfrm>
            <a:off x="1040079" y="871855"/>
            <a:ext cx="158369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3.2.2.6 CSM Configuration</a:t>
            </a:r>
            <a:endParaRPr sz="1050">
              <a:latin typeface="Noto Serif CJK JP"/>
              <a:cs typeface="Noto Serif CJK JP"/>
            </a:endParaRPr>
          </a:p>
        </p:txBody>
      </p:sp>
      <p:sp>
        <p:nvSpPr>
          <p:cNvPr id="7" name="object 7"/>
          <p:cNvSpPr txBox="1"/>
          <p:nvPr/>
        </p:nvSpPr>
        <p:spPr>
          <a:xfrm>
            <a:off x="1040079" y="3617722"/>
            <a:ext cx="199199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CSM Configuration 菜单界面说明表</a:t>
            </a:r>
            <a:endParaRPr sz="1000">
              <a:latin typeface="Noto Serif CJK JP"/>
              <a:cs typeface="Noto Serif CJK JP"/>
            </a:endParaRPr>
          </a:p>
        </p:txBody>
      </p:sp>
      <p:sp>
        <p:nvSpPr>
          <p:cNvPr id="8" name="object 8"/>
          <p:cNvSpPr/>
          <p:nvPr/>
        </p:nvSpPr>
        <p:spPr>
          <a:xfrm>
            <a:off x="1053083" y="42016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39521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45902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478383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49789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51739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53675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556260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57561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38130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8" name="object 18"/>
          <p:cNvSpPr/>
          <p:nvPr/>
        </p:nvSpPr>
        <p:spPr>
          <a:xfrm>
            <a:off x="1053083" y="4006596"/>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9" name="object 19"/>
          <p:cNvSpPr txBox="1"/>
          <p:nvPr/>
        </p:nvSpPr>
        <p:spPr>
          <a:xfrm>
            <a:off x="1058062" y="3827526"/>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20" name="object 20"/>
          <p:cNvSpPr txBox="1"/>
          <p:nvPr/>
        </p:nvSpPr>
        <p:spPr>
          <a:xfrm>
            <a:off x="3038601" y="3827526"/>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dirty="0">
              <a:latin typeface="Noto Serif CJK JP"/>
              <a:cs typeface="Noto Serif CJK JP"/>
            </a:endParaRPr>
          </a:p>
        </p:txBody>
      </p:sp>
      <p:sp>
        <p:nvSpPr>
          <p:cNvPr id="21" name="object 21"/>
          <p:cNvSpPr txBox="1"/>
          <p:nvPr/>
        </p:nvSpPr>
        <p:spPr>
          <a:xfrm>
            <a:off x="1058062" y="4021963"/>
            <a:ext cx="7010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CSM Support</a:t>
            </a:r>
            <a:endParaRPr sz="900" dirty="0">
              <a:latin typeface="Noto Serif CJK JP"/>
              <a:cs typeface="Noto Serif CJK JP"/>
            </a:endParaRPr>
          </a:p>
        </p:txBody>
      </p:sp>
      <p:sp>
        <p:nvSpPr>
          <p:cNvPr id="22" name="object 22"/>
          <p:cNvSpPr txBox="1"/>
          <p:nvPr/>
        </p:nvSpPr>
        <p:spPr>
          <a:xfrm>
            <a:off x="3038348" y="4021963"/>
            <a:ext cx="7512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CSM 支持设篮</a:t>
            </a:r>
            <a:endParaRPr sz="900" dirty="0">
              <a:latin typeface="Noto Serif CJK JP"/>
              <a:cs typeface="Noto Serif CJK JP"/>
            </a:endParaRPr>
          </a:p>
        </p:txBody>
      </p:sp>
      <p:sp>
        <p:nvSpPr>
          <p:cNvPr id="23" name="object 23"/>
          <p:cNvSpPr txBox="1"/>
          <p:nvPr/>
        </p:nvSpPr>
        <p:spPr>
          <a:xfrm>
            <a:off x="1058062" y="4216400"/>
            <a:ext cx="8242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GateA20 Active</a:t>
            </a:r>
            <a:endParaRPr sz="900">
              <a:latin typeface="Noto Serif CJK JP"/>
              <a:cs typeface="Noto Serif CJK JP"/>
            </a:endParaRPr>
          </a:p>
        </p:txBody>
      </p:sp>
      <p:sp>
        <p:nvSpPr>
          <p:cNvPr id="24" name="object 24"/>
          <p:cNvSpPr txBox="1"/>
          <p:nvPr/>
        </p:nvSpPr>
        <p:spPr>
          <a:xfrm>
            <a:off x="3038348" y="4216400"/>
            <a:ext cx="13741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A20 地址线的控制模式设篮</a:t>
            </a:r>
            <a:endParaRPr sz="900" dirty="0">
              <a:latin typeface="Noto Serif CJK JP"/>
              <a:cs typeface="Noto Serif CJK JP"/>
            </a:endParaRPr>
          </a:p>
        </p:txBody>
      </p:sp>
      <p:sp>
        <p:nvSpPr>
          <p:cNvPr id="25" name="object 25"/>
          <p:cNvSpPr txBox="1"/>
          <p:nvPr/>
        </p:nvSpPr>
        <p:spPr>
          <a:xfrm>
            <a:off x="1058062" y="4410837"/>
            <a:ext cx="11220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Option Rom Message</a:t>
            </a:r>
            <a:endParaRPr sz="900">
              <a:latin typeface="Noto Serif CJK JP"/>
              <a:cs typeface="Noto Serif CJK JP"/>
            </a:endParaRPr>
          </a:p>
        </p:txBody>
      </p:sp>
      <p:sp>
        <p:nvSpPr>
          <p:cNvPr id="26" name="object 26"/>
          <p:cNvSpPr txBox="1"/>
          <p:nvPr/>
        </p:nvSpPr>
        <p:spPr>
          <a:xfrm>
            <a:off x="3038094" y="4410837"/>
            <a:ext cx="13303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Option Rom 显示模式设篮</a:t>
            </a:r>
            <a:endParaRPr sz="900">
              <a:latin typeface="Noto Serif CJK JP"/>
              <a:cs typeface="Noto Serif CJK JP"/>
            </a:endParaRPr>
          </a:p>
        </p:txBody>
      </p:sp>
      <p:sp>
        <p:nvSpPr>
          <p:cNvPr id="27" name="object 27"/>
          <p:cNvSpPr txBox="1"/>
          <p:nvPr/>
        </p:nvSpPr>
        <p:spPr>
          <a:xfrm>
            <a:off x="1058062" y="4605274"/>
            <a:ext cx="8826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Boot option filter</a:t>
            </a:r>
            <a:endParaRPr sz="900">
              <a:latin typeface="Noto Serif CJK JP"/>
              <a:cs typeface="Noto Serif CJK JP"/>
            </a:endParaRPr>
          </a:p>
        </p:txBody>
      </p:sp>
      <p:sp>
        <p:nvSpPr>
          <p:cNvPr id="28" name="object 28"/>
          <p:cNvSpPr txBox="1"/>
          <p:nvPr/>
        </p:nvSpPr>
        <p:spPr>
          <a:xfrm>
            <a:off x="3038094" y="4605274"/>
            <a:ext cx="1737106"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启动选项过滤器设篮</a:t>
            </a:r>
            <a:endParaRPr sz="900" dirty="0">
              <a:latin typeface="Noto Serif CJK JP"/>
              <a:cs typeface="Noto Serif CJK JP"/>
            </a:endParaRPr>
          </a:p>
        </p:txBody>
      </p:sp>
      <p:sp>
        <p:nvSpPr>
          <p:cNvPr id="29" name="object 29"/>
          <p:cNvSpPr txBox="1"/>
          <p:nvPr/>
        </p:nvSpPr>
        <p:spPr>
          <a:xfrm>
            <a:off x="1058062" y="4799838"/>
            <a:ext cx="12026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Option R O M execution</a:t>
            </a:r>
            <a:endParaRPr sz="900">
              <a:latin typeface="Noto Serif CJK JP"/>
              <a:cs typeface="Noto Serif CJK JP"/>
            </a:endParaRPr>
          </a:p>
        </p:txBody>
      </p:sp>
      <p:sp>
        <p:nvSpPr>
          <p:cNvPr id="30" name="object 30"/>
          <p:cNvSpPr txBox="1"/>
          <p:nvPr/>
        </p:nvSpPr>
        <p:spPr>
          <a:xfrm>
            <a:off x="3038094" y="4799838"/>
            <a:ext cx="11074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Option Rom 执行方式</a:t>
            </a:r>
            <a:endParaRPr sz="900">
              <a:latin typeface="Noto Serif CJK JP"/>
              <a:cs typeface="Noto Serif CJK JP"/>
            </a:endParaRPr>
          </a:p>
        </p:txBody>
      </p:sp>
      <p:sp>
        <p:nvSpPr>
          <p:cNvPr id="31" name="object 31"/>
          <p:cNvSpPr txBox="1"/>
          <p:nvPr/>
        </p:nvSpPr>
        <p:spPr>
          <a:xfrm>
            <a:off x="1058062" y="4994275"/>
            <a:ext cx="4203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Network</a:t>
            </a:r>
            <a:endParaRPr sz="900">
              <a:latin typeface="Noto Serif CJK JP"/>
              <a:cs typeface="Noto Serif CJK JP"/>
            </a:endParaRPr>
          </a:p>
        </p:txBody>
      </p:sp>
      <p:sp>
        <p:nvSpPr>
          <p:cNvPr id="32" name="object 32"/>
          <p:cNvSpPr txBox="1"/>
          <p:nvPr/>
        </p:nvSpPr>
        <p:spPr>
          <a:xfrm>
            <a:off x="3038348" y="4994275"/>
            <a:ext cx="15894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网卡 Option Rom 执行方式设篮</a:t>
            </a:r>
            <a:endParaRPr sz="900" dirty="0">
              <a:latin typeface="Noto Serif CJK JP"/>
              <a:cs typeface="Noto Serif CJK JP"/>
            </a:endParaRPr>
          </a:p>
        </p:txBody>
      </p:sp>
      <p:sp>
        <p:nvSpPr>
          <p:cNvPr id="33" name="object 33"/>
          <p:cNvSpPr txBox="1"/>
          <p:nvPr/>
        </p:nvSpPr>
        <p:spPr>
          <a:xfrm>
            <a:off x="1058062" y="5188712"/>
            <a:ext cx="4203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Storage</a:t>
            </a:r>
            <a:endParaRPr sz="900">
              <a:latin typeface="Noto Serif CJK JP"/>
              <a:cs typeface="Noto Serif CJK JP"/>
            </a:endParaRPr>
          </a:p>
        </p:txBody>
      </p:sp>
      <p:sp>
        <p:nvSpPr>
          <p:cNvPr id="34" name="object 34"/>
          <p:cNvSpPr txBox="1"/>
          <p:nvPr/>
        </p:nvSpPr>
        <p:spPr>
          <a:xfrm>
            <a:off x="3038348" y="5188712"/>
            <a:ext cx="18135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存储设备 Option Rom 执行方式设篮</a:t>
            </a:r>
            <a:endParaRPr sz="900" dirty="0">
              <a:latin typeface="Noto Serif CJK JP"/>
              <a:cs typeface="Noto Serif CJK JP"/>
            </a:endParaRPr>
          </a:p>
        </p:txBody>
      </p:sp>
      <p:sp>
        <p:nvSpPr>
          <p:cNvPr id="35" name="object 35"/>
          <p:cNvSpPr txBox="1"/>
          <p:nvPr/>
        </p:nvSpPr>
        <p:spPr>
          <a:xfrm>
            <a:off x="1058062" y="5383149"/>
            <a:ext cx="307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Video</a:t>
            </a:r>
            <a:endParaRPr sz="900">
              <a:latin typeface="Noto Serif CJK JP"/>
              <a:cs typeface="Noto Serif CJK JP"/>
            </a:endParaRPr>
          </a:p>
        </p:txBody>
      </p:sp>
      <p:sp>
        <p:nvSpPr>
          <p:cNvPr id="36" name="object 36"/>
          <p:cNvSpPr txBox="1"/>
          <p:nvPr/>
        </p:nvSpPr>
        <p:spPr>
          <a:xfrm>
            <a:off x="3038348" y="5383149"/>
            <a:ext cx="18929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Video 设备 Option Rom 执行方式设篮</a:t>
            </a:r>
            <a:endParaRPr sz="900" dirty="0">
              <a:latin typeface="Noto Serif CJK JP"/>
              <a:cs typeface="Noto Serif CJK JP"/>
            </a:endParaRPr>
          </a:p>
        </p:txBody>
      </p:sp>
      <p:sp>
        <p:nvSpPr>
          <p:cNvPr id="37" name="object 37"/>
          <p:cNvSpPr txBox="1"/>
          <p:nvPr/>
        </p:nvSpPr>
        <p:spPr>
          <a:xfrm>
            <a:off x="1058062" y="5577586"/>
            <a:ext cx="9480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Other PCI devices</a:t>
            </a:r>
            <a:endParaRPr sz="900">
              <a:latin typeface="Noto Serif CJK JP"/>
              <a:cs typeface="Noto Serif CJK JP"/>
            </a:endParaRPr>
          </a:p>
        </p:txBody>
      </p:sp>
      <p:sp>
        <p:nvSpPr>
          <p:cNvPr id="38" name="object 38"/>
          <p:cNvSpPr txBox="1"/>
          <p:nvPr/>
        </p:nvSpPr>
        <p:spPr>
          <a:xfrm>
            <a:off x="3037713" y="5577586"/>
            <a:ext cx="20453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其他 PCI 设备 Option Rom 执行方式设篮</a:t>
            </a:r>
            <a:endParaRPr sz="900" dirty="0">
              <a:latin typeface="Noto Serif CJK JP"/>
              <a:cs typeface="Noto Serif CJK JP"/>
            </a:endParaRPr>
          </a:p>
        </p:txBody>
      </p:sp>
      <p:sp>
        <p:nvSpPr>
          <p:cNvPr id="39" name="object 39"/>
          <p:cNvSpPr txBox="1"/>
          <p:nvPr/>
        </p:nvSpPr>
        <p:spPr>
          <a:xfrm>
            <a:off x="1040079" y="6007735"/>
            <a:ext cx="155321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3.2.2.7 USB Configuration</a:t>
            </a:r>
            <a:endParaRPr sz="1050">
              <a:latin typeface="Noto Serif CJK JP"/>
              <a:cs typeface="Noto Serif CJK JP"/>
            </a:endParaRPr>
          </a:p>
        </p:txBody>
      </p:sp>
      <p:pic>
        <p:nvPicPr>
          <p:cNvPr id="40" name="object 40"/>
          <p:cNvPicPr/>
          <p:nvPr/>
        </p:nvPicPr>
        <p:blipFill>
          <a:blip r:embed="rId3" cstate="print"/>
          <a:stretch>
            <a:fillRect/>
          </a:stretch>
        </p:blipFill>
        <p:spPr>
          <a:xfrm>
            <a:off x="1880616" y="1080516"/>
            <a:ext cx="3270504" cy="2462783"/>
          </a:xfrm>
          <a:prstGeom prst="rect">
            <a:avLst/>
          </a:prstGeom>
        </p:spPr>
      </p:pic>
      <p:pic>
        <p:nvPicPr>
          <p:cNvPr id="41" name="object 41"/>
          <p:cNvPicPr/>
          <p:nvPr/>
        </p:nvPicPr>
        <p:blipFill>
          <a:blip r:embed="rId4" cstate="print"/>
          <a:stretch>
            <a:fillRect/>
          </a:stretch>
        </p:blipFill>
        <p:spPr>
          <a:xfrm>
            <a:off x="1880616" y="6202680"/>
            <a:ext cx="3270504" cy="24551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21</a:t>
            </a:r>
            <a:endParaRPr sz="900">
              <a:latin typeface="Noto Serif CJK JP"/>
              <a:cs typeface="Noto Serif CJK JP"/>
            </a:endParaRPr>
          </a:p>
        </p:txBody>
      </p:sp>
      <p:sp>
        <p:nvSpPr>
          <p:cNvPr id="4" name="object 4"/>
          <p:cNvSpPr txBox="1"/>
          <p:nvPr/>
        </p:nvSpPr>
        <p:spPr>
          <a:xfrm>
            <a:off x="1040079" y="874268"/>
            <a:ext cx="118427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USB 菜单界面说明表</a:t>
            </a:r>
            <a:endParaRPr sz="1000">
              <a:latin typeface="Noto Serif CJK JP"/>
              <a:cs typeface="Noto Serif CJK JP"/>
            </a:endParaRPr>
          </a:p>
        </p:txBody>
      </p:sp>
      <p:sp>
        <p:nvSpPr>
          <p:cNvPr id="5" name="object 5"/>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19339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148840"/>
            <a:ext cx="4986655" cy="0"/>
          </a:xfrm>
          <a:custGeom>
            <a:avLst/>
            <a:gdLst/>
            <a:ahLst/>
            <a:cxnLst/>
            <a:rect l="l" t="t" r="r" b="b"/>
            <a:pathLst>
              <a:path w="4986655">
                <a:moveTo>
                  <a:pt x="0" y="0"/>
                </a:moveTo>
                <a:lnTo>
                  <a:pt x="2043176" y="0"/>
                </a:ln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3652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p:nvPr/>
        </p:nvSpPr>
        <p:spPr>
          <a:xfrm>
            <a:off x="1053083" y="1284732"/>
            <a:ext cx="4986655" cy="0"/>
          </a:xfrm>
          <a:custGeom>
            <a:avLst/>
            <a:gdLst/>
            <a:ahLst/>
            <a:cxnLst/>
            <a:rect l="l" t="t" r="r" b="b"/>
            <a:pathLst>
              <a:path w="4986655">
                <a:moveTo>
                  <a:pt x="0" y="0"/>
                </a:moveTo>
                <a:lnTo>
                  <a:pt x="2043176" y="0"/>
                </a:lnTo>
                <a:lnTo>
                  <a:pt x="4986528" y="0"/>
                </a:lnTo>
              </a:path>
            </a:pathLst>
          </a:custGeom>
          <a:ln w="12700">
            <a:solidFill>
              <a:srgbClr val="2B6CAB"/>
            </a:solidFill>
          </a:ln>
        </p:spPr>
        <p:txBody>
          <a:bodyPr wrap="square" lIns="0" tIns="0" rIns="0" bIns="0" rtlCol="0"/>
          <a:lstStyle/>
          <a:p>
            <a:endParaRPr/>
          </a:p>
        </p:txBody>
      </p:sp>
      <p:sp>
        <p:nvSpPr>
          <p:cNvPr id="12" name="object 12"/>
          <p:cNvSpPr txBox="1"/>
          <p:nvPr/>
        </p:nvSpPr>
        <p:spPr>
          <a:xfrm>
            <a:off x="1108659" y="109461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3" name="object 13"/>
          <p:cNvSpPr txBox="1"/>
          <p:nvPr/>
        </p:nvSpPr>
        <p:spPr>
          <a:xfrm>
            <a:off x="3152013" y="109461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14" name="object 14"/>
          <p:cNvSpPr txBox="1"/>
          <p:nvPr/>
        </p:nvSpPr>
        <p:spPr>
          <a:xfrm>
            <a:off x="1108659" y="1312291"/>
            <a:ext cx="10687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Legacy USB Support</a:t>
            </a:r>
            <a:endParaRPr sz="900">
              <a:latin typeface="Noto Serif CJK JP"/>
              <a:cs typeface="Noto Serif CJK JP"/>
            </a:endParaRPr>
          </a:p>
        </p:txBody>
      </p:sp>
      <p:sp>
        <p:nvSpPr>
          <p:cNvPr id="15" name="object 15"/>
          <p:cNvSpPr txBox="1"/>
          <p:nvPr/>
        </p:nvSpPr>
        <p:spPr>
          <a:xfrm>
            <a:off x="3151377" y="1312291"/>
            <a:ext cx="9848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传统 USB 设备设置</a:t>
            </a:r>
            <a:endParaRPr sz="900">
              <a:latin typeface="Noto Serif CJK JP"/>
              <a:cs typeface="Noto Serif CJK JP"/>
            </a:endParaRPr>
          </a:p>
        </p:txBody>
      </p:sp>
      <p:sp>
        <p:nvSpPr>
          <p:cNvPr id="16" name="object 16"/>
          <p:cNvSpPr txBox="1"/>
          <p:nvPr/>
        </p:nvSpPr>
        <p:spPr>
          <a:xfrm>
            <a:off x="1108659" y="1526794"/>
            <a:ext cx="7829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XHCI Hand-off</a:t>
            </a:r>
            <a:endParaRPr sz="900">
              <a:latin typeface="Noto Serif CJK JP"/>
              <a:cs typeface="Noto Serif CJK JP"/>
            </a:endParaRPr>
          </a:p>
        </p:txBody>
      </p:sp>
      <p:sp>
        <p:nvSpPr>
          <p:cNvPr id="17" name="object 17"/>
          <p:cNvSpPr txBox="1"/>
          <p:nvPr/>
        </p:nvSpPr>
        <p:spPr>
          <a:xfrm>
            <a:off x="3151758" y="1526794"/>
            <a:ext cx="22542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可扩展的主机控制器接口设置，面向 USB3.0</a:t>
            </a:r>
            <a:endParaRPr sz="900">
              <a:latin typeface="Noto Serif CJK JP"/>
              <a:cs typeface="Noto Serif CJK JP"/>
            </a:endParaRPr>
          </a:p>
        </p:txBody>
      </p:sp>
      <p:sp>
        <p:nvSpPr>
          <p:cNvPr id="18" name="object 18"/>
          <p:cNvSpPr txBox="1"/>
          <p:nvPr/>
        </p:nvSpPr>
        <p:spPr>
          <a:xfrm>
            <a:off x="1108659" y="1742947"/>
            <a:ext cx="7829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EHCI Hand-off</a:t>
            </a:r>
            <a:endParaRPr sz="900">
              <a:latin typeface="Noto Serif CJK JP"/>
              <a:cs typeface="Noto Serif CJK JP"/>
            </a:endParaRPr>
          </a:p>
        </p:txBody>
      </p:sp>
      <p:sp>
        <p:nvSpPr>
          <p:cNvPr id="19" name="object 19"/>
          <p:cNvSpPr txBox="1"/>
          <p:nvPr/>
        </p:nvSpPr>
        <p:spPr>
          <a:xfrm>
            <a:off x="3151758" y="1742947"/>
            <a:ext cx="20212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增强主机控制器接口设置，面向 USB2.0</a:t>
            </a:r>
            <a:endParaRPr sz="900">
              <a:latin typeface="Noto Serif CJK JP"/>
              <a:cs typeface="Noto Serif CJK JP"/>
            </a:endParaRPr>
          </a:p>
        </p:txBody>
      </p:sp>
      <p:sp>
        <p:nvSpPr>
          <p:cNvPr id="20" name="object 20"/>
          <p:cNvSpPr txBox="1"/>
          <p:nvPr/>
        </p:nvSpPr>
        <p:spPr>
          <a:xfrm>
            <a:off x="1108659" y="1958416"/>
            <a:ext cx="173926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Mass Storage Driver Support</a:t>
            </a:r>
            <a:endParaRPr sz="900">
              <a:latin typeface="Noto Serif CJK JP"/>
              <a:cs typeface="Noto Serif CJK JP"/>
            </a:endParaRPr>
          </a:p>
        </p:txBody>
      </p:sp>
      <p:sp>
        <p:nvSpPr>
          <p:cNvPr id="21" name="object 21"/>
          <p:cNvSpPr txBox="1"/>
          <p:nvPr/>
        </p:nvSpPr>
        <p:spPr>
          <a:xfrm>
            <a:off x="3151123" y="1958416"/>
            <a:ext cx="15132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大容量存储驱动支持设置</a:t>
            </a:r>
            <a:endParaRPr sz="900">
              <a:latin typeface="Noto Serif CJK JP"/>
              <a:cs typeface="Noto Serif CJK JP"/>
            </a:endParaRPr>
          </a:p>
        </p:txBody>
      </p:sp>
      <p:sp>
        <p:nvSpPr>
          <p:cNvPr id="22" name="object 22"/>
          <p:cNvSpPr txBox="1"/>
          <p:nvPr/>
        </p:nvSpPr>
        <p:spPr>
          <a:xfrm>
            <a:off x="1108659" y="2173351"/>
            <a:ext cx="10845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Port 60/64 Emulation</a:t>
            </a:r>
            <a:endParaRPr sz="900">
              <a:latin typeface="Noto Serif CJK JP"/>
              <a:cs typeface="Noto Serif CJK JP"/>
            </a:endParaRPr>
          </a:p>
        </p:txBody>
      </p:sp>
      <p:sp>
        <p:nvSpPr>
          <p:cNvPr id="23" name="object 23"/>
          <p:cNvSpPr txBox="1"/>
          <p:nvPr/>
        </p:nvSpPr>
        <p:spPr>
          <a:xfrm>
            <a:off x="3151123" y="2173351"/>
            <a:ext cx="13487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USB 端口 60/64h 仿真设置</a:t>
            </a:r>
            <a:endParaRPr sz="900">
              <a:latin typeface="Noto Serif CJK JP"/>
              <a:cs typeface="Noto Serif CJK JP"/>
            </a:endParaRPr>
          </a:p>
        </p:txBody>
      </p:sp>
      <p:sp>
        <p:nvSpPr>
          <p:cNvPr id="24" name="object 24"/>
          <p:cNvSpPr txBox="1"/>
          <p:nvPr/>
        </p:nvSpPr>
        <p:spPr>
          <a:xfrm>
            <a:off x="1040079" y="2615946"/>
            <a:ext cx="210693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3.2.2.8 Onboard LAN Configuration</a:t>
            </a:r>
            <a:endParaRPr sz="1050">
              <a:latin typeface="Noto Serif CJK JP"/>
              <a:cs typeface="Noto Serif CJK JP"/>
            </a:endParaRPr>
          </a:p>
        </p:txBody>
      </p:sp>
      <p:sp>
        <p:nvSpPr>
          <p:cNvPr id="25" name="object 25"/>
          <p:cNvSpPr/>
          <p:nvPr/>
        </p:nvSpPr>
        <p:spPr>
          <a:xfrm>
            <a:off x="1053083" y="63154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6" name="object 26"/>
          <p:cNvSpPr/>
          <p:nvPr/>
        </p:nvSpPr>
        <p:spPr>
          <a:xfrm>
            <a:off x="1053083" y="65318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7" name="object 27"/>
          <p:cNvSpPr/>
          <p:nvPr/>
        </p:nvSpPr>
        <p:spPr>
          <a:xfrm>
            <a:off x="1053083" y="6748272"/>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8" name="object 28"/>
          <p:cNvSpPr/>
          <p:nvPr/>
        </p:nvSpPr>
        <p:spPr>
          <a:xfrm>
            <a:off x="1053083" y="696468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9" name="object 29"/>
          <p:cNvSpPr/>
          <p:nvPr/>
        </p:nvSpPr>
        <p:spPr>
          <a:xfrm>
            <a:off x="1053083" y="588416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30" name="object 30"/>
          <p:cNvSpPr/>
          <p:nvPr/>
        </p:nvSpPr>
        <p:spPr>
          <a:xfrm>
            <a:off x="1053083" y="61005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31" name="object 31"/>
          <p:cNvSpPr txBox="1"/>
          <p:nvPr/>
        </p:nvSpPr>
        <p:spPr>
          <a:xfrm>
            <a:off x="1087323" y="5605903"/>
            <a:ext cx="3860800" cy="1326515"/>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Onboard LAN Configuration 菜单界面说明表</a:t>
            </a:r>
            <a:endParaRPr sz="1000" dirty="0">
              <a:latin typeface="Noto Serif CJK JP"/>
              <a:cs typeface="Noto Serif CJK JP"/>
            </a:endParaRPr>
          </a:p>
          <a:p>
            <a:pPr marL="43180">
              <a:lnSpc>
                <a:spcPct val="100000"/>
              </a:lnSpc>
              <a:spcBef>
                <a:spcPts val="595"/>
              </a:spcBef>
              <a:tabLst>
                <a:tab pos="2023110"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3655">
              <a:lnSpc>
                <a:spcPct val="100000"/>
              </a:lnSpc>
              <a:spcBef>
                <a:spcPts val="600"/>
              </a:spcBef>
              <a:tabLst>
                <a:tab pos="2013585" algn="l"/>
              </a:tabLst>
            </a:pPr>
            <a:r>
              <a:rPr sz="900" dirty="0">
                <a:solidFill>
                  <a:srgbClr val="2B2A29"/>
                </a:solidFill>
                <a:latin typeface="Noto Serif CJK JP"/>
                <a:cs typeface="Noto Serif CJK JP"/>
              </a:rPr>
              <a:t>Onbaord NIC1 Control	板载网卡 NIC1 开关设置</a:t>
            </a:r>
            <a:endParaRPr sz="900" dirty="0">
              <a:latin typeface="Noto Serif CJK JP"/>
              <a:cs typeface="Noto Serif CJK JP"/>
            </a:endParaRPr>
          </a:p>
          <a:p>
            <a:pPr marL="33655">
              <a:lnSpc>
                <a:spcPct val="100000"/>
              </a:lnSpc>
              <a:spcBef>
                <a:spcPts val="600"/>
              </a:spcBef>
              <a:tabLst>
                <a:tab pos="2013585" algn="l"/>
              </a:tabLst>
            </a:pPr>
            <a:r>
              <a:rPr sz="900" dirty="0">
                <a:solidFill>
                  <a:srgbClr val="2B2A29"/>
                </a:solidFill>
                <a:latin typeface="Noto Serif CJK JP"/>
                <a:cs typeface="Noto Serif CJK JP"/>
              </a:rPr>
              <a:t>Onbaord NIC2 Control	板载网卡 NIC2 开关设置</a:t>
            </a:r>
            <a:endParaRPr sz="900" dirty="0">
              <a:latin typeface="Noto Serif CJK JP"/>
              <a:cs typeface="Noto Serif CJK JP"/>
            </a:endParaRPr>
          </a:p>
          <a:p>
            <a:pPr marL="33655">
              <a:lnSpc>
                <a:spcPct val="100000"/>
              </a:lnSpc>
              <a:spcBef>
                <a:spcPts val="600"/>
              </a:spcBef>
              <a:tabLst>
                <a:tab pos="2015489" algn="l"/>
              </a:tabLst>
            </a:pPr>
            <a:r>
              <a:rPr sz="900" dirty="0">
                <a:solidFill>
                  <a:srgbClr val="2B2A29"/>
                </a:solidFill>
                <a:latin typeface="Noto Serif CJK JP"/>
                <a:cs typeface="Noto Serif CJK JP"/>
              </a:rPr>
              <a:t>Onboard NIC1 ROM	板载网卡 NIC1 PXE Oprom 开关设置</a:t>
            </a:r>
            <a:endParaRPr sz="900" dirty="0">
              <a:latin typeface="Noto Serif CJK JP"/>
              <a:cs typeface="Noto Serif CJK JP"/>
            </a:endParaRPr>
          </a:p>
          <a:p>
            <a:pPr marL="33655">
              <a:lnSpc>
                <a:spcPct val="100000"/>
              </a:lnSpc>
              <a:spcBef>
                <a:spcPts val="600"/>
              </a:spcBef>
              <a:tabLst>
                <a:tab pos="2013585" algn="l"/>
              </a:tabLst>
            </a:pPr>
            <a:r>
              <a:rPr sz="900" dirty="0">
                <a:solidFill>
                  <a:srgbClr val="2B2A29"/>
                </a:solidFill>
                <a:latin typeface="Noto Serif CJK JP"/>
                <a:cs typeface="Noto Serif CJK JP"/>
              </a:rPr>
              <a:t>Onboard NIC2 ROM	板载网卡 NIC2 PXE Oprom 开关设置</a:t>
            </a:r>
            <a:endParaRPr sz="900" dirty="0">
              <a:latin typeface="Noto Serif CJK JP"/>
              <a:cs typeface="Noto Serif CJK JP"/>
            </a:endParaRPr>
          </a:p>
        </p:txBody>
      </p:sp>
      <p:grpSp>
        <p:nvGrpSpPr>
          <p:cNvPr id="32" name="object 32"/>
          <p:cNvGrpSpPr/>
          <p:nvPr/>
        </p:nvGrpSpPr>
        <p:grpSpPr>
          <a:xfrm>
            <a:off x="1871472" y="2880360"/>
            <a:ext cx="3276600" cy="2461260"/>
            <a:chOff x="1871472" y="2880360"/>
            <a:chExt cx="3276600" cy="2461260"/>
          </a:xfrm>
        </p:grpSpPr>
        <p:pic>
          <p:nvPicPr>
            <p:cNvPr id="33" name="object 33"/>
            <p:cNvPicPr/>
            <p:nvPr/>
          </p:nvPicPr>
          <p:blipFill>
            <a:blip r:embed="rId2" cstate="print"/>
            <a:stretch>
              <a:fillRect/>
            </a:stretch>
          </p:blipFill>
          <p:spPr>
            <a:xfrm>
              <a:off x="1894332" y="2894076"/>
              <a:ext cx="3238499" cy="2435352"/>
            </a:xfrm>
            <a:prstGeom prst="rect">
              <a:avLst/>
            </a:prstGeom>
          </p:spPr>
        </p:pic>
        <p:pic>
          <p:nvPicPr>
            <p:cNvPr id="34" name="object 34"/>
            <p:cNvPicPr/>
            <p:nvPr/>
          </p:nvPicPr>
          <p:blipFill>
            <a:blip r:embed="rId3" cstate="print"/>
            <a:stretch>
              <a:fillRect/>
            </a:stretch>
          </p:blipFill>
          <p:spPr>
            <a:xfrm>
              <a:off x="1871472" y="2880360"/>
              <a:ext cx="3276600" cy="2461260"/>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22</a:t>
            </a:r>
            <a:endParaRPr sz="900">
              <a:latin typeface="Noto Serif CJK JP"/>
              <a:cs typeface="Noto Serif CJK JP"/>
            </a:endParaRPr>
          </a:p>
        </p:txBody>
      </p:sp>
      <p:sp>
        <p:nvSpPr>
          <p:cNvPr id="6" name="object 6"/>
          <p:cNvSpPr txBox="1"/>
          <p:nvPr/>
        </p:nvSpPr>
        <p:spPr>
          <a:xfrm>
            <a:off x="788009" y="870585"/>
            <a:ext cx="12782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3.2.3 Chipset 菜单</a:t>
            </a:r>
            <a:endParaRPr sz="1200">
              <a:latin typeface="Noto Serif CJK JP"/>
              <a:cs typeface="Noto Serif CJK JP"/>
            </a:endParaRPr>
          </a:p>
        </p:txBody>
      </p:sp>
      <p:sp>
        <p:nvSpPr>
          <p:cNvPr id="7" name="object 7"/>
          <p:cNvSpPr txBox="1"/>
          <p:nvPr/>
        </p:nvSpPr>
        <p:spPr>
          <a:xfrm>
            <a:off x="1040079" y="3693922"/>
            <a:ext cx="135191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Chipset 菜单界面说明表</a:t>
            </a:r>
            <a:endParaRPr sz="1000">
              <a:latin typeface="Noto Serif CJK JP"/>
              <a:cs typeface="Noto Serif CJK JP"/>
            </a:endParaRPr>
          </a:p>
        </p:txBody>
      </p:sp>
      <p:sp>
        <p:nvSpPr>
          <p:cNvPr id="8" name="object 8"/>
          <p:cNvSpPr/>
          <p:nvPr/>
        </p:nvSpPr>
        <p:spPr>
          <a:xfrm>
            <a:off x="1053083" y="42854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48208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46802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487832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507644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52745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547268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5670804"/>
            <a:ext cx="4986655" cy="0"/>
          </a:xfrm>
          <a:custGeom>
            <a:avLst/>
            <a:gdLst/>
            <a:ahLst/>
            <a:cxnLst/>
            <a:rect l="l" t="t" r="r" b="b"/>
            <a:pathLst>
              <a:path w="4986655">
                <a:moveTo>
                  <a:pt x="0" y="0"/>
                </a:moveTo>
                <a:lnTo>
                  <a:pt x="2499232" y="0"/>
                </a:ln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586892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38892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8" name="object 18"/>
          <p:cNvSpPr/>
          <p:nvPr/>
        </p:nvSpPr>
        <p:spPr>
          <a:xfrm>
            <a:off x="1053083" y="4087368"/>
            <a:ext cx="4986655" cy="0"/>
          </a:xfrm>
          <a:custGeom>
            <a:avLst/>
            <a:gdLst/>
            <a:ahLst/>
            <a:cxnLst/>
            <a:rect l="l" t="t" r="r" b="b"/>
            <a:pathLst>
              <a:path w="4986655">
                <a:moveTo>
                  <a:pt x="0" y="0"/>
                </a:moveTo>
                <a:lnTo>
                  <a:pt x="2499232" y="0"/>
                </a:lnTo>
                <a:lnTo>
                  <a:pt x="4986528" y="0"/>
                </a:lnTo>
              </a:path>
            </a:pathLst>
          </a:custGeom>
          <a:ln w="12700">
            <a:solidFill>
              <a:srgbClr val="2B6CAB"/>
            </a:solidFill>
          </a:ln>
        </p:spPr>
        <p:txBody>
          <a:bodyPr wrap="square" lIns="0" tIns="0" rIns="0" bIns="0" rtlCol="0"/>
          <a:lstStyle/>
          <a:p>
            <a:endParaRPr/>
          </a:p>
        </p:txBody>
      </p:sp>
      <p:sp>
        <p:nvSpPr>
          <p:cNvPr id="19" name="object 19"/>
          <p:cNvSpPr txBox="1"/>
          <p:nvPr/>
        </p:nvSpPr>
        <p:spPr>
          <a:xfrm>
            <a:off x="1058062" y="3905504"/>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20" name="object 20"/>
          <p:cNvSpPr txBox="1"/>
          <p:nvPr/>
        </p:nvSpPr>
        <p:spPr>
          <a:xfrm>
            <a:off x="3557778" y="3905504"/>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21" name="object 21"/>
          <p:cNvSpPr txBox="1"/>
          <p:nvPr/>
        </p:nvSpPr>
        <p:spPr>
          <a:xfrm>
            <a:off x="1058062" y="4103065"/>
            <a:ext cx="12439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Processor Configuration</a:t>
            </a:r>
            <a:endParaRPr sz="900">
              <a:latin typeface="Noto Serif CJK JP"/>
              <a:cs typeface="Noto Serif CJK JP"/>
            </a:endParaRPr>
          </a:p>
        </p:txBody>
      </p:sp>
      <p:sp>
        <p:nvSpPr>
          <p:cNvPr id="22" name="object 22"/>
          <p:cNvSpPr txBox="1"/>
          <p:nvPr/>
        </p:nvSpPr>
        <p:spPr>
          <a:xfrm>
            <a:off x="3557142" y="4103065"/>
            <a:ext cx="5892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处理器配置</a:t>
            </a:r>
            <a:endParaRPr sz="900">
              <a:latin typeface="Noto Serif CJK JP"/>
              <a:cs typeface="Noto Serif CJK JP"/>
            </a:endParaRPr>
          </a:p>
        </p:txBody>
      </p:sp>
      <p:sp>
        <p:nvSpPr>
          <p:cNvPr id="23" name="object 23"/>
          <p:cNvSpPr txBox="1"/>
          <p:nvPr/>
        </p:nvSpPr>
        <p:spPr>
          <a:xfrm>
            <a:off x="1058062" y="4301490"/>
            <a:ext cx="23082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Advanced Power Management Configuration</a:t>
            </a:r>
            <a:endParaRPr sz="900">
              <a:latin typeface="Noto Serif CJK JP"/>
              <a:cs typeface="Noto Serif CJK JP"/>
            </a:endParaRPr>
          </a:p>
        </p:txBody>
      </p:sp>
      <p:sp>
        <p:nvSpPr>
          <p:cNvPr id="24" name="object 24"/>
          <p:cNvSpPr txBox="1"/>
          <p:nvPr/>
        </p:nvSpPr>
        <p:spPr>
          <a:xfrm>
            <a:off x="3556761" y="4301490"/>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高级电涌管理配置</a:t>
            </a:r>
            <a:endParaRPr sz="900">
              <a:latin typeface="Noto Serif CJK JP"/>
              <a:cs typeface="Noto Serif CJK JP"/>
            </a:endParaRPr>
          </a:p>
        </p:txBody>
      </p:sp>
      <p:sp>
        <p:nvSpPr>
          <p:cNvPr id="25" name="object 25"/>
          <p:cNvSpPr txBox="1"/>
          <p:nvPr/>
        </p:nvSpPr>
        <p:spPr>
          <a:xfrm>
            <a:off x="1058062" y="4499610"/>
            <a:ext cx="9302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QPI Configuration</a:t>
            </a:r>
            <a:endParaRPr sz="900">
              <a:latin typeface="Noto Serif CJK JP"/>
              <a:cs typeface="Noto Serif CJK JP"/>
            </a:endParaRPr>
          </a:p>
        </p:txBody>
      </p:sp>
      <p:sp>
        <p:nvSpPr>
          <p:cNvPr id="26" name="object 26"/>
          <p:cNvSpPr txBox="1"/>
          <p:nvPr/>
        </p:nvSpPr>
        <p:spPr>
          <a:xfrm>
            <a:off x="3557142" y="4499610"/>
            <a:ext cx="4597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QPI 配置</a:t>
            </a:r>
            <a:endParaRPr sz="900">
              <a:latin typeface="Noto Serif CJK JP"/>
              <a:cs typeface="Noto Serif CJK JP"/>
            </a:endParaRPr>
          </a:p>
        </p:txBody>
      </p:sp>
      <p:sp>
        <p:nvSpPr>
          <p:cNvPr id="27" name="object 27"/>
          <p:cNvSpPr txBox="1"/>
          <p:nvPr/>
        </p:nvSpPr>
        <p:spPr>
          <a:xfrm>
            <a:off x="1058062" y="4697349"/>
            <a:ext cx="1583538"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Memory Configuration</a:t>
            </a:r>
            <a:endParaRPr sz="900" dirty="0">
              <a:latin typeface="Noto Serif CJK JP"/>
              <a:cs typeface="Noto Serif CJK JP"/>
            </a:endParaRPr>
          </a:p>
        </p:txBody>
      </p:sp>
      <p:sp>
        <p:nvSpPr>
          <p:cNvPr id="28" name="object 28"/>
          <p:cNvSpPr txBox="1"/>
          <p:nvPr/>
        </p:nvSpPr>
        <p:spPr>
          <a:xfrm>
            <a:off x="3557142" y="469734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内存配置</a:t>
            </a:r>
            <a:endParaRPr sz="900">
              <a:latin typeface="Noto Serif CJK JP"/>
              <a:cs typeface="Noto Serif CJK JP"/>
            </a:endParaRPr>
          </a:p>
        </p:txBody>
      </p:sp>
      <p:sp>
        <p:nvSpPr>
          <p:cNvPr id="29" name="object 29"/>
          <p:cNvSpPr txBox="1"/>
          <p:nvPr/>
        </p:nvSpPr>
        <p:spPr>
          <a:xfrm>
            <a:off x="1058062" y="4895469"/>
            <a:ext cx="892175" cy="151323"/>
          </a:xfrm>
          <a:prstGeom prst="rect">
            <a:avLst/>
          </a:prstGeom>
        </p:spPr>
        <p:txBody>
          <a:bodyPr vert="horz" wrap="square" lIns="0" tIns="12700" rIns="0" bIns="0" rtlCol="0">
            <a:spAutoFit/>
          </a:bodyPr>
          <a:lstStyle/>
          <a:p>
            <a:pPr marL="12700">
              <a:lnSpc>
                <a:spcPct val="100000"/>
              </a:lnSpc>
              <a:spcBef>
                <a:spcPts val="100"/>
              </a:spcBef>
            </a:pPr>
            <a:r>
              <a:rPr lang="en-US" sz="900" dirty="0">
                <a:solidFill>
                  <a:srgbClr val="2B2A29"/>
                </a:solidFill>
                <a:latin typeface="Noto Serif CJK JP"/>
                <a:cs typeface="Noto Serif CJK JP"/>
              </a:rPr>
              <a:t>IIO</a:t>
            </a:r>
            <a:r>
              <a:rPr sz="900" dirty="0">
                <a:solidFill>
                  <a:srgbClr val="2B2A29"/>
                </a:solidFill>
                <a:latin typeface="Noto Serif CJK JP"/>
                <a:cs typeface="Noto Serif CJK JP"/>
              </a:rPr>
              <a:t> Configuration</a:t>
            </a:r>
            <a:endParaRPr sz="900" dirty="0">
              <a:latin typeface="Noto Serif CJK JP"/>
              <a:cs typeface="Noto Serif CJK JP"/>
            </a:endParaRPr>
          </a:p>
        </p:txBody>
      </p:sp>
      <p:sp>
        <p:nvSpPr>
          <p:cNvPr id="30" name="object 30"/>
          <p:cNvSpPr txBox="1"/>
          <p:nvPr/>
        </p:nvSpPr>
        <p:spPr>
          <a:xfrm>
            <a:off x="3557142" y="4895469"/>
            <a:ext cx="421640" cy="151323"/>
          </a:xfrm>
          <a:prstGeom prst="rect">
            <a:avLst/>
          </a:prstGeom>
        </p:spPr>
        <p:txBody>
          <a:bodyPr vert="horz" wrap="square" lIns="0" tIns="12700" rIns="0" bIns="0" rtlCol="0">
            <a:spAutoFit/>
          </a:bodyPr>
          <a:lstStyle/>
          <a:p>
            <a:pPr marL="12700">
              <a:lnSpc>
                <a:spcPct val="100000"/>
              </a:lnSpc>
              <a:spcBef>
                <a:spcPts val="100"/>
              </a:spcBef>
            </a:pPr>
            <a:r>
              <a:rPr lang="en-US" sz="900" dirty="0">
                <a:solidFill>
                  <a:srgbClr val="2B2A29"/>
                </a:solidFill>
                <a:latin typeface="Noto Serif CJK JP"/>
                <a:cs typeface="Noto Serif CJK JP"/>
              </a:rPr>
              <a:t>IIO</a:t>
            </a:r>
            <a:r>
              <a:rPr sz="900" dirty="0">
                <a:solidFill>
                  <a:srgbClr val="2B2A29"/>
                </a:solidFill>
                <a:latin typeface="Noto Serif CJK JP"/>
                <a:cs typeface="Noto Serif CJK JP"/>
              </a:rPr>
              <a:t> 配置</a:t>
            </a:r>
            <a:endParaRPr sz="900" dirty="0">
              <a:latin typeface="Noto Serif CJK JP"/>
              <a:cs typeface="Noto Serif CJK JP"/>
            </a:endParaRPr>
          </a:p>
        </p:txBody>
      </p:sp>
      <p:sp>
        <p:nvSpPr>
          <p:cNvPr id="31" name="object 31"/>
          <p:cNvSpPr txBox="1"/>
          <p:nvPr/>
        </p:nvSpPr>
        <p:spPr>
          <a:xfrm>
            <a:off x="1058062" y="5093030"/>
            <a:ext cx="9683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PCH Configuration</a:t>
            </a:r>
            <a:endParaRPr sz="900">
              <a:latin typeface="Noto Serif CJK JP"/>
              <a:cs typeface="Noto Serif CJK JP"/>
            </a:endParaRPr>
          </a:p>
        </p:txBody>
      </p:sp>
      <p:sp>
        <p:nvSpPr>
          <p:cNvPr id="32" name="object 32"/>
          <p:cNvSpPr txBox="1"/>
          <p:nvPr/>
        </p:nvSpPr>
        <p:spPr>
          <a:xfrm>
            <a:off x="3557396" y="5093030"/>
            <a:ext cx="4997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PCH 配置</a:t>
            </a:r>
            <a:endParaRPr sz="900">
              <a:latin typeface="Noto Serif CJK JP"/>
              <a:cs typeface="Noto Serif CJK JP"/>
            </a:endParaRPr>
          </a:p>
        </p:txBody>
      </p:sp>
      <p:sp>
        <p:nvSpPr>
          <p:cNvPr id="33" name="object 33"/>
          <p:cNvSpPr txBox="1"/>
          <p:nvPr/>
        </p:nvSpPr>
        <p:spPr>
          <a:xfrm>
            <a:off x="1058062" y="5291455"/>
            <a:ext cx="12795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Server ME Configuration</a:t>
            </a:r>
            <a:endParaRPr sz="900" dirty="0">
              <a:latin typeface="Noto Serif CJK JP"/>
              <a:cs typeface="Noto Serif CJK JP"/>
            </a:endParaRPr>
          </a:p>
        </p:txBody>
      </p:sp>
      <p:sp>
        <p:nvSpPr>
          <p:cNvPr id="34" name="object 34"/>
          <p:cNvSpPr txBox="1"/>
          <p:nvPr/>
        </p:nvSpPr>
        <p:spPr>
          <a:xfrm>
            <a:off x="3556761" y="5291455"/>
            <a:ext cx="821690" cy="151323"/>
          </a:xfrm>
          <a:prstGeom prst="rect">
            <a:avLst/>
          </a:prstGeom>
        </p:spPr>
        <p:txBody>
          <a:bodyPr vert="horz" wrap="square" lIns="0" tIns="12700" rIns="0" bIns="0" rtlCol="0">
            <a:spAutoFit/>
          </a:bodyPr>
          <a:lstStyle/>
          <a:p>
            <a:pPr marL="12700">
              <a:lnSpc>
                <a:spcPct val="100000"/>
              </a:lnSpc>
              <a:spcBef>
                <a:spcPts val="100"/>
              </a:spcBef>
            </a:pPr>
            <a:r>
              <a:rPr sz="900" dirty="0" err="1">
                <a:solidFill>
                  <a:srgbClr val="2B2A29"/>
                </a:solidFill>
                <a:latin typeface="Noto Serif CJK JP"/>
                <a:cs typeface="Noto Serif CJK JP"/>
              </a:rPr>
              <a:t>服务器</a:t>
            </a:r>
            <a:r>
              <a:rPr sz="900" dirty="0">
                <a:solidFill>
                  <a:srgbClr val="2B2A29"/>
                </a:solidFill>
                <a:latin typeface="Noto Serif CJK JP"/>
                <a:cs typeface="Noto Serif CJK JP"/>
              </a:rPr>
              <a:t> ME 配置</a:t>
            </a:r>
            <a:endParaRPr sz="900" dirty="0">
              <a:latin typeface="Noto Serif CJK JP"/>
              <a:cs typeface="Noto Serif CJK JP"/>
            </a:endParaRPr>
          </a:p>
        </p:txBody>
      </p:sp>
      <p:sp>
        <p:nvSpPr>
          <p:cNvPr id="35" name="object 35"/>
          <p:cNvSpPr txBox="1"/>
          <p:nvPr/>
        </p:nvSpPr>
        <p:spPr>
          <a:xfrm>
            <a:off x="1058062" y="5489575"/>
            <a:ext cx="11525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Runtime Error Logging</a:t>
            </a:r>
            <a:endParaRPr sz="900">
              <a:latin typeface="Noto Serif CJK JP"/>
              <a:cs typeface="Noto Serif CJK JP"/>
            </a:endParaRPr>
          </a:p>
        </p:txBody>
      </p:sp>
      <p:sp>
        <p:nvSpPr>
          <p:cNvPr id="36" name="object 36"/>
          <p:cNvSpPr txBox="1"/>
          <p:nvPr/>
        </p:nvSpPr>
        <p:spPr>
          <a:xfrm>
            <a:off x="3412362" y="5489194"/>
            <a:ext cx="1209040" cy="151323"/>
          </a:xfrm>
          <a:prstGeom prst="rect">
            <a:avLst/>
          </a:prstGeom>
        </p:spPr>
        <p:txBody>
          <a:bodyPr vert="horz" wrap="square" lIns="0" tIns="12700" rIns="0" bIns="0" rtlCol="0">
            <a:spAutoFit/>
          </a:bodyPr>
          <a:lstStyle/>
          <a:p>
            <a:pPr marR="23240" algn="r"/>
            <a:r>
              <a:rPr lang="zh-CN" altLang="en-US" sz="900" dirty="0">
                <a:solidFill>
                  <a:srgbClr val="2B2A29"/>
                </a:solidFill>
                <a:latin typeface="Noto Serif CJK JP"/>
                <a:cs typeface="Noto Serif CJK JP"/>
              </a:rPr>
              <a:t>运行时错误</a:t>
            </a:r>
            <a:r>
              <a:rPr lang="ja-JP" altLang="en-US" sz="900" b="0" i="0" u="none" strike="noStrike" baseline="0" dirty="0">
                <a:solidFill>
                  <a:srgbClr val="231F20"/>
                </a:solidFill>
                <a:latin typeface="SimSun" panose="02010600030101010101" pitchFamily="2" charset="-122"/>
              </a:rPr>
              <a:t>日</a:t>
            </a:r>
            <a:r>
              <a:rPr lang="zh-CN" altLang="en-US" sz="900" dirty="0">
                <a:solidFill>
                  <a:srgbClr val="2B2A29"/>
                </a:solidFill>
                <a:latin typeface="Noto Serif CJK JP"/>
                <a:cs typeface="Noto Serif CJK JP"/>
              </a:rPr>
              <a:t>志配置</a:t>
            </a:r>
            <a:endParaRPr lang="zh-CN" altLang="en-US" sz="900" dirty="0">
              <a:latin typeface="Noto Serif CJK JP"/>
              <a:cs typeface="Noto Serif CJK JP"/>
            </a:endParaRPr>
          </a:p>
        </p:txBody>
      </p:sp>
      <p:sp>
        <p:nvSpPr>
          <p:cNvPr id="37" name="object 37"/>
          <p:cNvSpPr txBox="1"/>
          <p:nvPr/>
        </p:nvSpPr>
        <p:spPr>
          <a:xfrm>
            <a:off x="1058062" y="5687314"/>
            <a:ext cx="12090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Common Configuration</a:t>
            </a:r>
            <a:endParaRPr sz="900">
              <a:latin typeface="Noto Serif CJK JP"/>
              <a:cs typeface="Noto Serif CJK JP"/>
            </a:endParaRPr>
          </a:p>
        </p:txBody>
      </p:sp>
      <p:sp>
        <p:nvSpPr>
          <p:cNvPr id="38" name="object 38"/>
          <p:cNvSpPr txBox="1"/>
          <p:nvPr/>
        </p:nvSpPr>
        <p:spPr>
          <a:xfrm>
            <a:off x="3557396" y="5687314"/>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常见选项配置</a:t>
            </a:r>
            <a:endParaRPr sz="900">
              <a:latin typeface="Noto Serif CJK JP"/>
              <a:cs typeface="Noto Serif CJK JP"/>
            </a:endParaRPr>
          </a:p>
        </p:txBody>
      </p:sp>
      <p:sp>
        <p:nvSpPr>
          <p:cNvPr id="39" name="object 39"/>
          <p:cNvSpPr txBox="1"/>
          <p:nvPr/>
        </p:nvSpPr>
        <p:spPr>
          <a:xfrm>
            <a:off x="1040079" y="5959856"/>
            <a:ext cx="188087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3.2.3.1 Processor Configuration</a:t>
            </a:r>
            <a:endParaRPr sz="1050">
              <a:latin typeface="Noto Serif CJK JP"/>
              <a:cs typeface="Noto Serif CJK JP"/>
            </a:endParaRPr>
          </a:p>
        </p:txBody>
      </p:sp>
      <p:grpSp>
        <p:nvGrpSpPr>
          <p:cNvPr id="40" name="object 40"/>
          <p:cNvGrpSpPr/>
          <p:nvPr/>
        </p:nvGrpSpPr>
        <p:grpSpPr>
          <a:xfrm>
            <a:off x="1926335" y="1161288"/>
            <a:ext cx="3263265" cy="2456815"/>
            <a:chOff x="1926335" y="1161288"/>
            <a:chExt cx="3263265" cy="2456815"/>
          </a:xfrm>
        </p:grpSpPr>
        <p:pic>
          <p:nvPicPr>
            <p:cNvPr id="41" name="object 41"/>
            <p:cNvPicPr/>
            <p:nvPr/>
          </p:nvPicPr>
          <p:blipFill>
            <a:blip r:embed="rId3" cstate="print"/>
            <a:stretch>
              <a:fillRect/>
            </a:stretch>
          </p:blipFill>
          <p:spPr>
            <a:xfrm>
              <a:off x="1949195" y="1178052"/>
              <a:ext cx="3217163" cy="2421636"/>
            </a:xfrm>
            <a:prstGeom prst="rect">
              <a:avLst/>
            </a:prstGeom>
          </p:spPr>
        </p:pic>
        <p:pic>
          <p:nvPicPr>
            <p:cNvPr id="42" name="object 42"/>
            <p:cNvPicPr/>
            <p:nvPr/>
          </p:nvPicPr>
          <p:blipFill>
            <a:blip r:embed="rId4" cstate="print"/>
            <a:stretch>
              <a:fillRect/>
            </a:stretch>
          </p:blipFill>
          <p:spPr>
            <a:xfrm>
              <a:off x="1926335" y="1161288"/>
              <a:ext cx="3262884" cy="2456687"/>
            </a:xfrm>
            <a:prstGeom prst="rect">
              <a:avLst/>
            </a:prstGeom>
          </p:spPr>
        </p:pic>
      </p:grpSp>
      <p:grpSp>
        <p:nvGrpSpPr>
          <p:cNvPr id="43" name="object 43"/>
          <p:cNvGrpSpPr/>
          <p:nvPr/>
        </p:nvGrpSpPr>
        <p:grpSpPr>
          <a:xfrm>
            <a:off x="1908048" y="6204204"/>
            <a:ext cx="3272154" cy="2444750"/>
            <a:chOff x="1908048" y="6204204"/>
            <a:chExt cx="3272154" cy="2444750"/>
          </a:xfrm>
        </p:grpSpPr>
        <p:pic>
          <p:nvPicPr>
            <p:cNvPr id="44" name="object 44"/>
            <p:cNvPicPr/>
            <p:nvPr/>
          </p:nvPicPr>
          <p:blipFill>
            <a:blip r:embed="rId5" cstate="print"/>
            <a:stretch>
              <a:fillRect/>
            </a:stretch>
          </p:blipFill>
          <p:spPr>
            <a:xfrm>
              <a:off x="1926336" y="6231636"/>
              <a:ext cx="3223260" cy="2407920"/>
            </a:xfrm>
            <a:prstGeom prst="rect">
              <a:avLst/>
            </a:prstGeom>
          </p:spPr>
        </p:pic>
        <p:pic>
          <p:nvPicPr>
            <p:cNvPr id="45" name="object 45"/>
            <p:cNvPicPr/>
            <p:nvPr/>
          </p:nvPicPr>
          <p:blipFill>
            <a:blip r:embed="rId6" cstate="print"/>
            <a:stretch>
              <a:fillRect/>
            </a:stretch>
          </p:blipFill>
          <p:spPr>
            <a:xfrm>
              <a:off x="1908048" y="6204204"/>
              <a:ext cx="3272028" cy="2444496"/>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23</a:t>
            </a:r>
            <a:endParaRPr sz="900">
              <a:latin typeface="Noto Serif CJK JP"/>
              <a:cs typeface="Noto Serif CJK JP"/>
            </a:endParaRPr>
          </a:p>
        </p:txBody>
      </p:sp>
      <p:sp>
        <p:nvSpPr>
          <p:cNvPr id="3" name="object 3"/>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4" name="object 4"/>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19339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21488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23652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5816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7980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30129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32293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40079" y="34102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40079" y="36250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40079" y="384149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409346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6" name="object 16"/>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8" name="object 18"/>
          <p:cNvSpPr txBox="1"/>
          <p:nvPr/>
        </p:nvSpPr>
        <p:spPr>
          <a:xfrm>
            <a:off x="1040079" y="495300"/>
            <a:ext cx="5245100" cy="2707005"/>
          </a:xfrm>
          <a:prstGeom prst="rect">
            <a:avLst/>
          </a:prstGeom>
        </p:spPr>
        <p:txBody>
          <a:bodyPr vert="horz" wrap="square" lIns="0" tIns="12700" rIns="0" bIns="0" rtlCol="0">
            <a:spAutoFit/>
          </a:bodyPr>
          <a:lstStyle/>
          <a:p>
            <a:pPr marR="5080" algn="r">
              <a:lnSpc>
                <a:spcPct val="100000"/>
              </a:lnSpc>
              <a:spcBef>
                <a:spcPts val="100"/>
              </a:spcBef>
            </a:pPr>
            <a:r>
              <a:rPr lang="en-US" sz="1200" spc="-30" dirty="0">
                <a:solidFill>
                  <a:srgbClr val="FFFFFF"/>
                </a:solidFill>
                <a:latin typeface="Noto Serif CJK JP"/>
                <a:cs typeface="Noto Serif CJK JP"/>
              </a:rPr>
              <a:t>BIOS </a:t>
            </a:r>
            <a:r>
              <a:rPr sz="1200" spc="50" dirty="0" err="1">
                <a:solidFill>
                  <a:srgbClr val="FFFFFF"/>
                </a:solidFill>
                <a:latin typeface="Noto Serif CJK JP"/>
                <a:cs typeface="Noto Serif CJK JP"/>
              </a:rPr>
              <a:t>设置</a:t>
            </a:r>
            <a:endParaRPr sz="1200" dirty="0">
              <a:latin typeface="Noto Serif CJK JP"/>
              <a:cs typeface="Noto Serif CJK JP"/>
            </a:endParaRPr>
          </a:p>
          <a:p>
            <a:pPr marL="12700">
              <a:lnSpc>
                <a:spcPct val="100000"/>
              </a:lnSpc>
              <a:spcBef>
                <a:spcPts val="1620"/>
              </a:spcBef>
            </a:pPr>
            <a:r>
              <a:rPr sz="1000" spc="-45" dirty="0">
                <a:solidFill>
                  <a:srgbClr val="2B2A29"/>
                </a:solidFill>
                <a:latin typeface="Noto Serif CJK JP"/>
                <a:cs typeface="Noto Serif CJK JP"/>
              </a:rPr>
              <a:t>Processor</a:t>
            </a:r>
            <a:r>
              <a:rPr sz="1000" spc="-15" dirty="0">
                <a:solidFill>
                  <a:srgbClr val="2B2A29"/>
                </a:solidFill>
                <a:latin typeface="Noto Serif CJK JP"/>
                <a:cs typeface="Noto Serif CJK JP"/>
              </a:rPr>
              <a:t> </a:t>
            </a:r>
            <a:r>
              <a:rPr sz="1000" spc="-65" dirty="0">
                <a:solidFill>
                  <a:srgbClr val="2B2A29"/>
                </a:solidFill>
                <a:latin typeface="Noto Serif CJK JP"/>
                <a:cs typeface="Noto Serif CJK JP"/>
              </a:rPr>
              <a:t>Configuration</a:t>
            </a:r>
            <a:r>
              <a:rPr sz="1000" spc="-45" dirty="0">
                <a:solidFill>
                  <a:srgbClr val="2B2A29"/>
                </a:solidFill>
                <a:latin typeface="Noto Serif CJK JP"/>
                <a:cs typeface="Noto Serif CJK JP"/>
              </a:rPr>
              <a:t> 菜单界面说明表</a:t>
            </a:r>
            <a:endParaRPr sz="1000" dirty="0">
              <a:latin typeface="Noto Serif CJK JP"/>
              <a:cs typeface="Noto Serif CJK JP"/>
            </a:endParaRPr>
          </a:p>
          <a:p>
            <a:pPr marL="30480">
              <a:lnSpc>
                <a:spcPct val="100000"/>
              </a:lnSpc>
              <a:spcBef>
                <a:spcPts val="590"/>
              </a:spcBef>
              <a:tabLst>
                <a:tab pos="2011045" algn="l"/>
              </a:tabLst>
            </a:pPr>
            <a:r>
              <a:rPr sz="900" dirty="0">
                <a:solidFill>
                  <a:srgbClr val="2B2A29"/>
                </a:solidFill>
                <a:latin typeface="Noto Serif CJK JP"/>
                <a:cs typeface="Noto Serif CJK JP"/>
              </a:rPr>
              <a:t>界面参</a:t>
            </a:r>
            <a:r>
              <a:rPr sz="900" spc="-50" dirty="0">
                <a:solidFill>
                  <a:srgbClr val="2B2A29"/>
                </a:solidFill>
                <a:latin typeface="Noto Serif CJK JP"/>
                <a:cs typeface="Noto Serif CJK JP"/>
              </a:rPr>
              <a:t>数</a:t>
            </a:r>
            <a:r>
              <a:rPr sz="900" dirty="0">
                <a:solidFill>
                  <a:srgbClr val="2B2A29"/>
                </a:solidFill>
                <a:latin typeface="Noto Serif CJK JP"/>
                <a:cs typeface="Noto Serif CJK JP"/>
              </a:rPr>
              <a:t>	功能说</a:t>
            </a:r>
            <a:r>
              <a:rPr sz="900" spc="-50" dirty="0">
                <a:solidFill>
                  <a:srgbClr val="2B2A29"/>
                </a:solidFill>
                <a:latin typeface="Noto Serif CJK JP"/>
                <a:cs typeface="Noto Serif CJK JP"/>
              </a:rPr>
              <a:t>明</a:t>
            </a:r>
            <a:endParaRPr sz="900" dirty="0">
              <a:latin typeface="Noto Serif CJK JP"/>
              <a:cs typeface="Noto Serif CJK JP"/>
            </a:endParaRPr>
          </a:p>
          <a:p>
            <a:pPr marL="30480">
              <a:lnSpc>
                <a:spcPct val="100000"/>
              </a:lnSpc>
              <a:spcBef>
                <a:spcPts val="360"/>
              </a:spcBef>
              <a:tabLst>
                <a:tab pos="2011045" algn="l"/>
              </a:tabLst>
            </a:pPr>
            <a:r>
              <a:rPr sz="900" spc="-45" dirty="0">
                <a:solidFill>
                  <a:srgbClr val="2B2A29"/>
                </a:solidFill>
                <a:latin typeface="Noto Serif CJK JP"/>
                <a:cs typeface="Noto Serif CJK JP"/>
              </a:rPr>
              <a:t>Processor</a:t>
            </a:r>
            <a:r>
              <a:rPr sz="900" spc="10" dirty="0">
                <a:solidFill>
                  <a:srgbClr val="2B2A29"/>
                </a:solidFill>
                <a:latin typeface="Noto Serif CJK JP"/>
                <a:cs typeface="Noto Serif CJK JP"/>
              </a:rPr>
              <a:t> </a:t>
            </a:r>
            <a:r>
              <a:rPr sz="900" spc="-10" dirty="0">
                <a:solidFill>
                  <a:srgbClr val="2B2A29"/>
                </a:solidFill>
                <a:latin typeface="Noto Serif CJK JP"/>
                <a:cs typeface="Noto Serif CJK JP"/>
              </a:rPr>
              <a:t>Information</a:t>
            </a:r>
            <a:r>
              <a:rPr sz="900" dirty="0">
                <a:solidFill>
                  <a:srgbClr val="2B2A29"/>
                </a:solidFill>
                <a:latin typeface="Noto Serif CJK JP"/>
                <a:cs typeface="Noto Serif CJK JP"/>
              </a:rPr>
              <a:t>	</a:t>
            </a:r>
            <a:r>
              <a:rPr sz="900" spc="-5" dirty="0">
                <a:solidFill>
                  <a:srgbClr val="2B2A29"/>
                </a:solidFill>
                <a:latin typeface="Noto Serif CJK JP"/>
                <a:cs typeface="Noto Serif CJK JP"/>
              </a:rPr>
              <a:t>处理器信息子菜单，处理器的详细信息</a:t>
            </a:r>
            <a:endParaRPr sz="900" dirty="0">
              <a:latin typeface="Noto Serif CJK JP"/>
              <a:cs typeface="Noto Serif CJK JP"/>
            </a:endParaRPr>
          </a:p>
          <a:p>
            <a:pPr marL="30480">
              <a:lnSpc>
                <a:spcPct val="100000"/>
              </a:lnSpc>
              <a:spcBef>
                <a:spcPts val="625"/>
              </a:spcBef>
              <a:tabLst>
                <a:tab pos="2012314" algn="l"/>
              </a:tabLst>
            </a:pPr>
            <a:r>
              <a:rPr sz="900" spc="-95" dirty="0">
                <a:solidFill>
                  <a:srgbClr val="2B2A29"/>
                </a:solidFill>
                <a:latin typeface="Noto Serif CJK JP"/>
                <a:cs typeface="Noto Serif CJK JP"/>
              </a:rPr>
              <a:t>Hyper</a:t>
            </a:r>
            <a:r>
              <a:rPr sz="900" spc="55" dirty="0">
                <a:solidFill>
                  <a:srgbClr val="2B2A29"/>
                </a:solidFill>
                <a:latin typeface="Noto Serif CJK JP"/>
                <a:cs typeface="Noto Serif CJK JP"/>
              </a:rPr>
              <a:t> </a:t>
            </a:r>
            <a:r>
              <a:rPr sz="900" spc="-70" dirty="0">
                <a:solidFill>
                  <a:srgbClr val="2B2A29"/>
                </a:solidFill>
                <a:latin typeface="Noto Serif CJK JP"/>
                <a:cs typeface="Noto Serif CJK JP"/>
              </a:rPr>
              <a:t>Threading</a:t>
            </a:r>
            <a:r>
              <a:rPr sz="900" spc="50" dirty="0">
                <a:solidFill>
                  <a:srgbClr val="2B2A29"/>
                </a:solidFill>
                <a:latin typeface="Noto Serif CJK JP"/>
                <a:cs typeface="Noto Serif CJK JP"/>
              </a:rPr>
              <a:t> </a:t>
            </a:r>
            <a:r>
              <a:rPr sz="900" spc="-10" dirty="0">
                <a:solidFill>
                  <a:srgbClr val="2B2A29"/>
                </a:solidFill>
                <a:latin typeface="Noto Serif CJK JP"/>
                <a:cs typeface="Noto Serif CJK JP"/>
              </a:rPr>
              <a:t>Technology</a:t>
            </a:r>
            <a:r>
              <a:rPr sz="900" dirty="0">
                <a:solidFill>
                  <a:srgbClr val="2B2A29"/>
                </a:solidFill>
                <a:latin typeface="Noto Serif CJK JP"/>
                <a:cs typeface="Noto Serif CJK JP"/>
              </a:rPr>
              <a:t>	</a:t>
            </a:r>
            <a:r>
              <a:rPr sz="900" spc="-10" dirty="0">
                <a:solidFill>
                  <a:srgbClr val="2B2A29"/>
                </a:solidFill>
                <a:latin typeface="Noto Serif CJK JP"/>
                <a:cs typeface="Noto Serif CJK JP"/>
              </a:rPr>
              <a:t>超线程技术设置</a:t>
            </a:r>
            <a:endParaRPr sz="900" dirty="0">
              <a:latin typeface="Noto Serif CJK JP"/>
              <a:cs typeface="Noto Serif CJK JP"/>
            </a:endParaRPr>
          </a:p>
          <a:p>
            <a:pPr marL="30480">
              <a:lnSpc>
                <a:spcPct val="100000"/>
              </a:lnSpc>
              <a:spcBef>
                <a:spcPts val="875"/>
              </a:spcBef>
              <a:tabLst>
                <a:tab pos="2277745" algn="l"/>
              </a:tabLst>
            </a:pPr>
            <a:r>
              <a:rPr sz="900" spc="-50" dirty="0">
                <a:solidFill>
                  <a:srgbClr val="2B2A29"/>
                </a:solidFill>
                <a:latin typeface="Noto Serif CJK JP"/>
                <a:cs typeface="Noto Serif CJK JP"/>
              </a:rPr>
              <a:t>Core</a:t>
            </a:r>
            <a:r>
              <a:rPr sz="900" spc="-10" dirty="0">
                <a:solidFill>
                  <a:srgbClr val="2B2A29"/>
                </a:solidFill>
                <a:latin typeface="Noto Serif CJK JP"/>
                <a:cs typeface="Noto Serif CJK JP"/>
              </a:rPr>
              <a:t> Enabled</a:t>
            </a:r>
            <a:r>
              <a:rPr sz="900" dirty="0">
                <a:solidFill>
                  <a:srgbClr val="2B2A29"/>
                </a:solidFill>
                <a:latin typeface="Noto Serif CJK JP"/>
                <a:cs typeface="Noto Serif CJK JP"/>
              </a:rPr>
              <a:t>	</a:t>
            </a:r>
            <a:r>
              <a:rPr sz="900" spc="-40" dirty="0">
                <a:solidFill>
                  <a:srgbClr val="2B2A29"/>
                </a:solidFill>
                <a:latin typeface="Noto Serif CJK JP"/>
                <a:cs typeface="Noto Serif CJK JP"/>
              </a:rPr>
              <a:t>CPU</a:t>
            </a:r>
            <a:r>
              <a:rPr sz="900" spc="-25" dirty="0">
                <a:solidFill>
                  <a:srgbClr val="2B2A29"/>
                </a:solidFill>
                <a:latin typeface="Noto Serif CJK JP"/>
                <a:cs typeface="Noto Serif CJK JP"/>
              </a:rPr>
              <a:t> 核数设置</a:t>
            </a:r>
            <a:endParaRPr sz="900" dirty="0">
              <a:latin typeface="Noto Serif CJK JP"/>
              <a:cs typeface="Noto Serif CJK JP"/>
            </a:endParaRPr>
          </a:p>
          <a:p>
            <a:pPr marL="30480">
              <a:lnSpc>
                <a:spcPct val="100000"/>
              </a:lnSpc>
              <a:spcBef>
                <a:spcPts val="600"/>
              </a:spcBef>
              <a:tabLst>
                <a:tab pos="2011045" algn="l"/>
              </a:tabLst>
            </a:pPr>
            <a:r>
              <a:rPr sz="900" spc="-40" dirty="0">
                <a:solidFill>
                  <a:srgbClr val="2B2A29"/>
                </a:solidFill>
                <a:latin typeface="Noto Serif CJK JP"/>
                <a:cs typeface="Noto Serif CJK JP"/>
              </a:rPr>
              <a:t>Execute</a:t>
            </a:r>
            <a:r>
              <a:rPr sz="900" spc="15" dirty="0">
                <a:solidFill>
                  <a:srgbClr val="2B2A29"/>
                </a:solidFill>
                <a:latin typeface="Noto Serif CJK JP"/>
                <a:cs typeface="Noto Serif CJK JP"/>
              </a:rPr>
              <a:t> </a:t>
            </a:r>
            <a:r>
              <a:rPr sz="900" spc="-50" dirty="0">
                <a:solidFill>
                  <a:srgbClr val="2B2A29"/>
                </a:solidFill>
                <a:latin typeface="Noto Serif CJK JP"/>
                <a:cs typeface="Noto Serif CJK JP"/>
              </a:rPr>
              <a:t>Disable</a:t>
            </a:r>
            <a:r>
              <a:rPr sz="900" spc="-10" dirty="0">
                <a:solidFill>
                  <a:srgbClr val="2B2A29"/>
                </a:solidFill>
                <a:latin typeface="Noto Serif CJK JP"/>
                <a:cs typeface="Noto Serif CJK JP"/>
              </a:rPr>
              <a:t> </a:t>
            </a:r>
            <a:r>
              <a:rPr sz="900" spc="-25" dirty="0">
                <a:solidFill>
                  <a:srgbClr val="2B2A29"/>
                </a:solidFill>
                <a:latin typeface="Noto Serif CJK JP"/>
                <a:cs typeface="Noto Serif CJK JP"/>
              </a:rPr>
              <a:t>Bit</a:t>
            </a:r>
            <a:r>
              <a:rPr sz="900" dirty="0">
                <a:solidFill>
                  <a:srgbClr val="2B2A29"/>
                </a:solidFill>
                <a:latin typeface="Noto Serif CJK JP"/>
                <a:cs typeface="Noto Serif CJK JP"/>
              </a:rPr>
              <a:t>	</a:t>
            </a:r>
            <a:r>
              <a:rPr sz="900" spc="-20" dirty="0">
                <a:solidFill>
                  <a:srgbClr val="2B2A29"/>
                </a:solidFill>
                <a:latin typeface="Noto Serif CJK JP"/>
                <a:cs typeface="Noto Serif CJK JP"/>
              </a:rPr>
              <a:t>病毒防护技术设置</a:t>
            </a:r>
            <a:endParaRPr sz="900" dirty="0">
              <a:latin typeface="Noto Serif CJK JP"/>
              <a:cs typeface="Noto Serif CJK JP"/>
            </a:endParaRPr>
          </a:p>
          <a:p>
            <a:pPr marL="30480">
              <a:lnSpc>
                <a:spcPct val="100000"/>
              </a:lnSpc>
              <a:spcBef>
                <a:spcPts val="600"/>
              </a:spcBef>
              <a:tabLst>
                <a:tab pos="2011045" algn="l"/>
              </a:tabLst>
            </a:pPr>
            <a:r>
              <a:rPr sz="900" spc="-55" dirty="0">
                <a:solidFill>
                  <a:srgbClr val="2B2A29"/>
                </a:solidFill>
                <a:latin typeface="Noto Serif CJK JP"/>
                <a:cs typeface="Noto Serif CJK JP"/>
              </a:rPr>
              <a:t>Intel</a:t>
            </a:r>
            <a:r>
              <a:rPr sz="900" spc="-120" dirty="0">
                <a:solidFill>
                  <a:srgbClr val="2B2A29"/>
                </a:solidFill>
                <a:latin typeface="Noto Serif CJK JP"/>
                <a:cs typeface="Noto Serif CJK JP"/>
              </a:rPr>
              <a:t> </a:t>
            </a:r>
            <a:r>
              <a:rPr sz="900" spc="-100" dirty="0">
                <a:solidFill>
                  <a:srgbClr val="2B2A29"/>
                </a:solidFill>
                <a:latin typeface="Noto Serif CJK JP"/>
                <a:cs typeface="Noto Serif CJK JP"/>
              </a:rPr>
              <a:t>TXT</a:t>
            </a:r>
            <a:r>
              <a:rPr sz="900" spc="80" dirty="0">
                <a:solidFill>
                  <a:srgbClr val="2B2A29"/>
                </a:solidFill>
                <a:latin typeface="Noto Serif CJK JP"/>
                <a:cs typeface="Noto Serif CJK JP"/>
              </a:rPr>
              <a:t> </a:t>
            </a:r>
            <a:r>
              <a:rPr sz="900" spc="-10" dirty="0">
                <a:solidFill>
                  <a:srgbClr val="2B2A29"/>
                </a:solidFill>
                <a:latin typeface="Noto Serif CJK JP"/>
                <a:cs typeface="Noto Serif CJK JP"/>
              </a:rPr>
              <a:t>Support</a:t>
            </a:r>
            <a:r>
              <a:rPr sz="900" dirty="0">
                <a:solidFill>
                  <a:srgbClr val="2B2A29"/>
                </a:solidFill>
                <a:latin typeface="Noto Serif CJK JP"/>
                <a:cs typeface="Noto Serif CJK JP"/>
              </a:rPr>
              <a:t>	</a:t>
            </a:r>
            <a:r>
              <a:rPr sz="900" spc="-45" dirty="0">
                <a:solidFill>
                  <a:srgbClr val="2B2A29"/>
                </a:solidFill>
                <a:latin typeface="Noto Serif CJK JP"/>
                <a:cs typeface="Noto Serif CJK JP"/>
              </a:rPr>
              <a:t>Intel 可信执行技术支持设置</a:t>
            </a:r>
            <a:endParaRPr sz="900" dirty="0">
              <a:latin typeface="Noto Serif CJK JP"/>
              <a:cs typeface="Noto Serif CJK JP"/>
            </a:endParaRPr>
          </a:p>
          <a:p>
            <a:pPr marL="30480">
              <a:lnSpc>
                <a:spcPct val="100000"/>
              </a:lnSpc>
              <a:spcBef>
                <a:spcPts val="600"/>
              </a:spcBef>
              <a:tabLst>
                <a:tab pos="2011045" algn="l"/>
              </a:tabLst>
            </a:pPr>
            <a:r>
              <a:rPr sz="900" spc="-25" dirty="0">
                <a:solidFill>
                  <a:srgbClr val="2B2A29"/>
                </a:solidFill>
                <a:latin typeface="Noto Serif CJK JP"/>
                <a:cs typeface="Noto Serif CJK JP"/>
              </a:rPr>
              <a:t>VMX</a:t>
            </a:r>
            <a:r>
              <a:rPr sz="900" dirty="0">
                <a:solidFill>
                  <a:srgbClr val="2B2A29"/>
                </a:solidFill>
                <a:latin typeface="Noto Serif CJK JP"/>
                <a:cs typeface="Noto Serif CJK JP"/>
              </a:rPr>
              <a:t>	</a:t>
            </a:r>
            <a:r>
              <a:rPr sz="900" spc="-40" dirty="0">
                <a:solidFill>
                  <a:srgbClr val="2B2A29"/>
                </a:solidFill>
                <a:latin typeface="Noto Serif CJK JP"/>
                <a:cs typeface="Noto Serif CJK JP"/>
              </a:rPr>
              <a:t>Intel</a:t>
            </a:r>
            <a:r>
              <a:rPr sz="900" spc="-45" dirty="0">
                <a:solidFill>
                  <a:srgbClr val="2B2A29"/>
                </a:solidFill>
                <a:latin typeface="Noto Serif CJK JP"/>
                <a:cs typeface="Noto Serif CJK JP"/>
              </a:rPr>
              <a:t> 硬件辅助虚拟化技术设置</a:t>
            </a:r>
            <a:endParaRPr sz="900" dirty="0">
              <a:latin typeface="Noto Serif CJK JP"/>
              <a:cs typeface="Noto Serif CJK JP"/>
            </a:endParaRPr>
          </a:p>
          <a:p>
            <a:pPr marL="30480">
              <a:lnSpc>
                <a:spcPct val="100000"/>
              </a:lnSpc>
              <a:spcBef>
                <a:spcPts val="600"/>
              </a:spcBef>
              <a:tabLst>
                <a:tab pos="2011045" algn="l"/>
              </a:tabLst>
            </a:pPr>
            <a:r>
              <a:rPr sz="900" spc="-25" dirty="0">
                <a:solidFill>
                  <a:srgbClr val="2B2A29"/>
                </a:solidFill>
                <a:latin typeface="Noto Serif CJK JP"/>
                <a:cs typeface="Noto Serif CJK JP"/>
              </a:rPr>
              <a:t>SMX</a:t>
            </a:r>
            <a:r>
              <a:rPr sz="900" dirty="0">
                <a:solidFill>
                  <a:srgbClr val="2B2A29"/>
                </a:solidFill>
                <a:latin typeface="Noto Serif CJK JP"/>
                <a:cs typeface="Noto Serif CJK JP"/>
              </a:rPr>
              <a:t>	</a:t>
            </a:r>
            <a:r>
              <a:rPr sz="900" spc="-20" dirty="0">
                <a:solidFill>
                  <a:srgbClr val="2B2A29"/>
                </a:solidFill>
                <a:latin typeface="Noto Serif CJK JP"/>
                <a:cs typeface="Noto Serif CJK JP"/>
              </a:rPr>
              <a:t>安全模式扩展设置</a:t>
            </a:r>
            <a:endParaRPr sz="900" dirty="0">
              <a:latin typeface="Noto Serif CJK JP"/>
              <a:cs typeface="Noto Serif CJK JP"/>
            </a:endParaRPr>
          </a:p>
          <a:p>
            <a:pPr marL="30480">
              <a:lnSpc>
                <a:spcPct val="100000"/>
              </a:lnSpc>
              <a:spcBef>
                <a:spcPts val="600"/>
              </a:spcBef>
              <a:tabLst>
                <a:tab pos="2011045" algn="l"/>
              </a:tabLst>
            </a:pPr>
            <a:r>
              <a:rPr sz="900" spc="-80" dirty="0">
                <a:solidFill>
                  <a:srgbClr val="2B2A29"/>
                </a:solidFill>
                <a:latin typeface="Noto Serif CJK JP"/>
                <a:cs typeface="Noto Serif CJK JP"/>
              </a:rPr>
              <a:t>Hardware</a:t>
            </a:r>
            <a:r>
              <a:rPr sz="900" spc="75" dirty="0">
                <a:solidFill>
                  <a:srgbClr val="2B2A29"/>
                </a:solidFill>
                <a:latin typeface="Noto Serif CJK JP"/>
                <a:cs typeface="Noto Serif CJK JP"/>
              </a:rPr>
              <a:t> </a:t>
            </a:r>
            <a:r>
              <a:rPr sz="900" spc="-10" dirty="0">
                <a:solidFill>
                  <a:srgbClr val="2B2A29"/>
                </a:solidFill>
                <a:latin typeface="Noto Serif CJK JP"/>
                <a:cs typeface="Noto Serif CJK JP"/>
              </a:rPr>
              <a:t>Prefetcher</a:t>
            </a:r>
            <a:r>
              <a:rPr sz="900" dirty="0">
                <a:solidFill>
                  <a:srgbClr val="2B2A29"/>
                </a:solidFill>
                <a:latin typeface="Noto Serif CJK JP"/>
                <a:cs typeface="Noto Serif CJK JP"/>
              </a:rPr>
              <a:t>	</a:t>
            </a:r>
            <a:r>
              <a:rPr sz="900" spc="-25" dirty="0">
                <a:solidFill>
                  <a:srgbClr val="2B2A29"/>
                </a:solidFill>
                <a:latin typeface="Noto Serif CJK JP"/>
                <a:cs typeface="Noto Serif CJK JP"/>
              </a:rPr>
              <a:t>硬件预取设置</a:t>
            </a:r>
            <a:endParaRPr sz="900" dirty="0">
              <a:latin typeface="Noto Serif CJK JP"/>
              <a:cs typeface="Noto Serif CJK JP"/>
            </a:endParaRPr>
          </a:p>
          <a:p>
            <a:pPr marL="30480">
              <a:lnSpc>
                <a:spcPct val="100000"/>
              </a:lnSpc>
              <a:spcBef>
                <a:spcPts val="600"/>
              </a:spcBef>
              <a:tabLst>
                <a:tab pos="2011045" algn="l"/>
              </a:tabLst>
            </a:pPr>
            <a:r>
              <a:rPr sz="900" spc="-50" dirty="0">
                <a:solidFill>
                  <a:srgbClr val="2B2A29"/>
                </a:solidFill>
                <a:latin typeface="Noto Serif CJK JP"/>
                <a:cs typeface="Noto Serif CJK JP"/>
              </a:rPr>
              <a:t>Adjacent</a:t>
            </a:r>
            <a:r>
              <a:rPr sz="900" spc="25" dirty="0">
                <a:solidFill>
                  <a:srgbClr val="2B2A29"/>
                </a:solidFill>
                <a:latin typeface="Noto Serif CJK JP"/>
                <a:cs typeface="Noto Serif CJK JP"/>
              </a:rPr>
              <a:t> </a:t>
            </a:r>
            <a:r>
              <a:rPr sz="900" spc="-70" dirty="0">
                <a:solidFill>
                  <a:srgbClr val="2B2A29"/>
                </a:solidFill>
                <a:latin typeface="Noto Serif CJK JP"/>
                <a:cs typeface="Noto Serif CJK JP"/>
              </a:rPr>
              <a:t>Cache</a:t>
            </a:r>
            <a:r>
              <a:rPr sz="900" spc="40" dirty="0">
                <a:solidFill>
                  <a:srgbClr val="2B2A29"/>
                </a:solidFill>
                <a:latin typeface="Noto Serif CJK JP"/>
                <a:cs typeface="Noto Serif CJK JP"/>
              </a:rPr>
              <a:t> </a:t>
            </a:r>
            <a:r>
              <a:rPr sz="900" spc="-10" dirty="0">
                <a:solidFill>
                  <a:srgbClr val="2B2A29"/>
                </a:solidFill>
                <a:latin typeface="Noto Serif CJK JP"/>
                <a:cs typeface="Noto Serif CJK JP"/>
              </a:rPr>
              <a:t>Prefetch</a:t>
            </a:r>
            <a:r>
              <a:rPr sz="900" dirty="0">
                <a:solidFill>
                  <a:srgbClr val="2B2A29"/>
                </a:solidFill>
                <a:latin typeface="Noto Serif CJK JP"/>
                <a:cs typeface="Noto Serif CJK JP"/>
              </a:rPr>
              <a:t>	</a:t>
            </a:r>
            <a:r>
              <a:rPr sz="900" spc="-10" dirty="0">
                <a:solidFill>
                  <a:srgbClr val="2B2A29"/>
                </a:solidFill>
                <a:latin typeface="Noto Serif CJK JP"/>
                <a:cs typeface="Noto Serif CJK JP"/>
              </a:rPr>
              <a:t>邻近高速缓存预取设置</a:t>
            </a:r>
            <a:endParaRPr sz="900" dirty="0">
              <a:latin typeface="Noto Serif CJK JP"/>
              <a:cs typeface="Noto Serif CJK JP"/>
            </a:endParaRPr>
          </a:p>
        </p:txBody>
      </p:sp>
      <p:sp>
        <p:nvSpPr>
          <p:cNvPr id="19" name="object 19"/>
          <p:cNvSpPr txBox="1"/>
          <p:nvPr/>
        </p:nvSpPr>
        <p:spPr>
          <a:xfrm>
            <a:off x="1058367" y="3183128"/>
            <a:ext cx="1353185" cy="388620"/>
          </a:xfrm>
          <a:prstGeom prst="rect">
            <a:avLst/>
          </a:prstGeom>
        </p:spPr>
        <p:txBody>
          <a:bodyPr vert="horz" wrap="square" lIns="0" tIns="12700" rIns="0" bIns="0" rtlCol="0">
            <a:spAutoFit/>
          </a:bodyPr>
          <a:lstStyle/>
          <a:p>
            <a:pPr marL="12700" marR="5080">
              <a:lnSpc>
                <a:spcPct val="132200"/>
              </a:lnSpc>
              <a:spcBef>
                <a:spcPts val="100"/>
              </a:spcBef>
            </a:pPr>
            <a:r>
              <a:rPr sz="900" spc="-65" dirty="0">
                <a:solidFill>
                  <a:srgbClr val="2B2A29"/>
                </a:solidFill>
                <a:latin typeface="Noto Serif CJK JP"/>
                <a:cs typeface="Noto Serif CJK JP"/>
              </a:rPr>
              <a:t>DCU</a:t>
            </a:r>
            <a:r>
              <a:rPr sz="900" spc="140" dirty="0">
                <a:solidFill>
                  <a:srgbClr val="2B2A29"/>
                </a:solidFill>
                <a:latin typeface="Noto Serif CJK JP"/>
                <a:cs typeface="Noto Serif CJK JP"/>
              </a:rPr>
              <a:t> </a:t>
            </a:r>
            <a:r>
              <a:rPr sz="900" spc="-60" dirty="0">
                <a:solidFill>
                  <a:srgbClr val="2B2A29"/>
                </a:solidFill>
                <a:latin typeface="Noto Serif CJK JP"/>
                <a:cs typeface="Noto Serif CJK JP"/>
              </a:rPr>
              <a:t>Streamer</a:t>
            </a:r>
            <a:r>
              <a:rPr sz="900" spc="-10" dirty="0">
                <a:solidFill>
                  <a:srgbClr val="2B2A29"/>
                </a:solidFill>
                <a:latin typeface="Noto Serif CJK JP"/>
                <a:cs typeface="Noto Serif CJK JP"/>
              </a:rPr>
              <a:t> </a:t>
            </a:r>
            <a:r>
              <a:rPr sz="900" spc="-25" dirty="0">
                <a:solidFill>
                  <a:srgbClr val="2B2A29"/>
                </a:solidFill>
                <a:latin typeface="Noto Serif CJK JP"/>
                <a:cs typeface="Noto Serif CJK JP"/>
              </a:rPr>
              <a:t>Prefetcher </a:t>
            </a:r>
            <a:r>
              <a:rPr sz="900" spc="-65" dirty="0">
                <a:solidFill>
                  <a:srgbClr val="2B2A29"/>
                </a:solidFill>
                <a:latin typeface="Noto Serif CJK JP"/>
                <a:cs typeface="Noto Serif CJK JP"/>
              </a:rPr>
              <a:t>DCU</a:t>
            </a:r>
            <a:r>
              <a:rPr sz="900" spc="60" dirty="0">
                <a:solidFill>
                  <a:srgbClr val="2B2A29"/>
                </a:solidFill>
                <a:latin typeface="Noto Serif CJK JP"/>
                <a:cs typeface="Noto Serif CJK JP"/>
              </a:rPr>
              <a:t> </a:t>
            </a:r>
            <a:r>
              <a:rPr sz="900" spc="-50" dirty="0">
                <a:solidFill>
                  <a:srgbClr val="2B2A29"/>
                </a:solidFill>
                <a:latin typeface="Noto Serif CJK JP"/>
                <a:cs typeface="Noto Serif CJK JP"/>
              </a:rPr>
              <a:t>IP </a:t>
            </a:r>
            <a:r>
              <a:rPr sz="900" spc="-10" dirty="0">
                <a:solidFill>
                  <a:srgbClr val="2B2A29"/>
                </a:solidFill>
                <a:latin typeface="Noto Serif CJK JP"/>
                <a:cs typeface="Noto Serif CJK JP"/>
              </a:rPr>
              <a:t>Prefectcher</a:t>
            </a:r>
            <a:endParaRPr sz="900">
              <a:latin typeface="Noto Serif CJK JP"/>
              <a:cs typeface="Noto Serif CJK JP"/>
            </a:endParaRPr>
          </a:p>
        </p:txBody>
      </p:sp>
      <p:sp>
        <p:nvSpPr>
          <p:cNvPr id="20" name="object 20"/>
          <p:cNvSpPr txBox="1"/>
          <p:nvPr/>
        </p:nvSpPr>
        <p:spPr>
          <a:xfrm>
            <a:off x="3037077" y="3183128"/>
            <a:ext cx="1232535" cy="388620"/>
          </a:xfrm>
          <a:prstGeom prst="rect">
            <a:avLst/>
          </a:prstGeom>
        </p:spPr>
        <p:txBody>
          <a:bodyPr vert="horz" wrap="square" lIns="0" tIns="56515" rIns="0" bIns="0" rtlCol="0">
            <a:spAutoFit/>
          </a:bodyPr>
          <a:lstStyle/>
          <a:p>
            <a:pPr marL="12700">
              <a:lnSpc>
                <a:spcPct val="100000"/>
              </a:lnSpc>
              <a:spcBef>
                <a:spcPts val="445"/>
              </a:spcBef>
            </a:pPr>
            <a:r>
              <a:rPr sz="900" spc="-65" dirty="0">
                <a:solidFill>
                  <a:srgbClr val="2B2A29"/>
                </a:solidFill>
                <a:latin typeface="Noto Serif CJK JP"/>
                <a:cs typeface="Noto Serif CJK JP"/>
              </a:rPr>
              <a:t>DCU</a:t>
            </a:r>
            <a:r>
              <a:rPr sz="900" spc="95" dirty="0">
                <a:solidFill>
                  <a:srgbClr val="2B2A29"/>
                </a:solidFill>
                <a:latin typeface="Noto Serif CJK JP"/>
                <a:cs typeface="Noto Serif CJK JP"/>
              </a:rPr>
              <a:t> </a:t>
            </a:r>
            <a:r>
              <a:rPr sz="900" spc="-45" dirty="0">
                <a:solidFill>
                  <a:srgbClr val="2B2A29"/>
                </a:solidFill>
                <a:latin typeface="Noto Serif CJK JP"/>
                <a:cs typeface="Noto Serif CJK JP"/>
              </a:rPr>
              <a:t>Streamer 预取设置</a:t>
            </a:r>
            <a:endParaRPr sz="900">
              <a:latin typeface="Noto Serif CJK JP"/>
              <a:cs typeface="Noto Serif CJK JP"/>
            </a:endParaRPr>
          </a:p>
          <a:p>
            <a:pPr marL="13970">
              <a:lnSpc>
                <a:spcPct val="100000"/>
              </a:lnSpc>
              <a:spcBef>
                <a:spcPts val="350"/>
              </a:spcBef>
            </a:pPr>
            <a:r>
              <a:rPr sz="900" spc="-65" dirty="0">
                <a:solidFill>
                  <a:srgbClr val="2B2A29"/>
                </a:solidFill>
                <a:latin typeface="Noto Serif CJK JP"/>
                <a:cs typeface="Noto Serif CJK JP"/>
              </a:rPr>
              <a:t>DCU</a:t>
            </a:r>
            <a:r>
              <a:rPr sz="900" spc="65" dirty="0">
                <a:solidFill>
                  <a:srgbClr val="2B2A29"/>
                </a:solidFill>
                <a:latin typeface="Noto Serif CJK JP"/>
                <a:cs typeface="Noto Serif CJK JP"/>
              </a:rPr>
              <a:t> </a:t>
            </a:r>
            <a:r>
              <a:rPr sz="900" spc="-55" dirty="0">
                <a:solidFill>
                  <a:srgbClr val="2B2A29"/>
                </a:solidFill>
                <a:latin typeface="Noto Serif CJK JP"/>
                <a:cs typeface="Noto Serif CJK JP"/>
              </a:rPr>
              <a:t>IP</a:t>
            </a:r>
            <a:r>
              <a:rPr sz="900" spc="-30" dirty="0">
                <a:solidFill>
                  <a:srgbClr val="2B2A29"/>
                </a:solidFill>
                <a:latin typeface="Noto Serif CJK JP"/>
                <a:cs typeface="Noto Serif CJK JP"/>
              </a:rPr>
              <a:t> 预取设置</a:t>
            </a:r>
            <a:endParaRPr sz="900">
              <a:latin typeface="Noto Serif CJK JP"/>
              <a:cs typeface="Noto Serif CJK JP"/>
            </a:endParaRPr>
          </a:p>
        </p:txBody>
      </p:sp>
      <p:sp>
        <p:nvSpPr>
          <p:cNvPr id="21" name="object 21"/>
          <p:cNvSpPr txBox="1"/>
          <p:nvPr/>
        </p:nvSpPr>
        <p:spPr>
          <a:xfrm>
            <a:off x="1058367" y="3625088"/>
            <a:ext cx="13703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2B2A29"/>
                </a:solidFill>
                <a:latin typeface="Noto Serif CJK JP"/>
                <a:cs typeface="Noto Serif CJK JP"/>
              </a:rPr>
              <a:t>Direct</a:t>
            </a:r>
            <a:r>
              <a:rPr sz="900" spc="-5" dirty="0">
                <a:solidFill>
                  <a:srgbClr val="2B2A29"/>
                </a:solidFill>
                <a:latin typeface="Noto Serif CJK JP"/>
                <a:cs typeface="Noto Serif CJK JP"/>
              </a:rPr>
              <a:t> </a:t>
            </a:r>
            <a:r>
              <a:rPr sz="900" spc="-70" dirty="0">
                <a:solidFill>
                  <a:srgbClr val="2B2A29"/>
                </a:solidFill>
                <a:latin typeface="Noto Serif CJK JP"/>
                <a:cs typeface="Noto Serif CJK JP"/>
              </a:rPr>
              <a:t>Cache</a:t>
            </a:r>
            <a:r>
              <a:rPr sz="900" spc="40" dirty="0">
                <a:solidFill>
                  <a:srgbClr val="2B2A29"/>
                </a:solidFill>
                <a:latin typeface="Noto Serif CJK JP"/>
                <a:cs typeface="Noto Serif CJK JP"/>
              </a:rPr>
              <a:t> </a:t>
            </a:r>
            <a:r>
              <a:rPr sz="900" spc="-30" dirty="0">
                <a:solidFill>
                  <a:srgbClr val="2B2A29"/>
                </a:solidFill>
                <a:latin typeface="Noto Serif CJK JP"/>
                <a:cs typeface="Noto Serif CJK JP"/>
              </a:rPr>
              <a:t>Access</a:t>
            </a:r>
            <a:r>
              <a:rPr sz="900" spc="25" dirty="0">
                <a:solidFill>
                  <a:srgbClr val="2B2A29"/>
                </a:solidFill>
                <a:latin typeface="Noto Serif CJK JP"/>
                <a:cs typeface="Noto Serif CJK JP"/>
              </a:rPr>
              <a:t> </a:t>
            </a:r>
            <a:r>
              <a:rPr sz="900" spc="-75" dirty="0">
                <a:solidFill>
                  <a:srgbClr val="2B2A29"/>
                </a:solidFill>
                <a:latin typeface="Noto Serif CJK JP"/>
                <a:cs typeface="Noto Serif CJK JP"/>
              </a:rPr>
              <a:t>(DCA)</a:t>
            </a:r>
            <a:endParaRPr sz="900">
              <a:latin typeface="Noto Serif CJK JP"/>
              <a:cs typeface="Noto Serif CJK JP"/>
            </a:endParaRPr>
          </a:p>
        </p:txBody>
      </p:sp>
      <p:sp>
        <p:nvSpPr>
          <p:cNvPr id="22" name="object 22"/>
          <p:cNvSpPr txBox="1"/>
          <p:nvPr/>
        </p:nvSpPr>
        <p:spPr>
          <a:xfrm>
            <a:off x="3038601" y="3625088"/>
            <a:ext cx="116840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2B2A29"/>
                </a:solidFill>
                <a:latin typeface="Noto Serif CJK JP"/>
                <a:cs typeface="Noto Serif CJK JP"/>
              </a:rPr>
              <a:t>直接高速缓存访问设置</a:t>
            </a:r>
            <a:endParaRPr sz="900" dirty="0">
              <a:latin typeface="Noto Serif CJK JP"/>
              <a:cs typeface="Noto Serif CJK JP"/>
            </a:endParaRPr>
          </a:p>
        </p:txBody>
      </p:sp>
      <p:sp>
        <p:nvSpPr>
          <p:cNvPr id="23" name="object 23"/>
          <p:cNvSpPr txBox="1"/>
          <p:nvPr/>
        </p:nvSpPr>
        <p:spPr>
          <a:xfrm>
            <a:off x="1058367" y="3873500"/>
            <a:ext cx="42227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AES-</a:t>
            </a:r>
            <a:r>
              <a:rPr sz="900" spc="-25" dirty="0">
                <a:solidFill>
                  <a:srgbClr val="2B2A29"/>
                </a:solidFill>
                <a:latin typeface="Noto Serif CJK JP"/>
                <a:cs typeface="Noto Serif CJK JP"/>
              </a:rPr>
              <a:t>NI</a:t>
            </a:r>
            <a:endParaRPr sz="900">
              <a:latin typeface="Noto Serif CJK JP"/>
              <a:cs typeface="Noto Serif CJK JP"/>
            </a:endParaRPr>
          </a:p>
        </p:txBody>
      </p:sp>
      <p:sp>
        <p:nvSpPr>
          <p:cNvPr id="24" name="object 24"/>
          <p:cNvSpPr txBox="1"/>
          <p:nvPr/>
        </p:nvSpPr>
        <p:spPr>
          <a:xfrm>
            <a:off x="3038601" y="3873500"/>
            <a:ext cx="1600200" cy="162560"/>
          </a:xfrm>
          <a:prstGeom prst="rect">
            <a:avLst/>
          </a:prstGeom>
        </p:spPr>
        <p:txBody>
          <a:bodyPr vert="horz" wrap="square" lIns="0" tIns="12700" rIns="0" bIns="0" rtlCol="0">
            <a:spAutoFit/>
          </a:bodyPr>
          <a:lstStyle/>
          <a:p>
            <a:pPr marL="12700">
              <a:lnSpc>
                <a:spcPct val="100000"/>
              </a:lnSpc>
              <a:spcBef>
                <a:spcPts val="100"/>
              </a:spcBef>
            </a:pPr>
            <a:r>
              <a:rPr sz="900" spc="-55" dirty="0">
                <a:solidFill>
                  <a:srgbClr val="2B2A29"/>
                </a:solidFill>
                <a:latin typeface="Noto Serif CJK JP"/>
                <a:cs typeface="Noto Serif CJK JP"/>
              </a:rPr>
              <a:t>Intel</a:t>
            </a:r>
            <a:r>
              <a:rPr sz="900" spc="-120" dirty="0">
                <a:solidFill>
                  <a:srgbClr val="2B2A29"/>
                </a:solidFill>
                <a:latin typeface="Noto Serif CJK JP"/>
                <a:cs typeface="Noto Serif CJK JP"/>
              </a:rPr>
              <a:t> </a:t>
            </a:r>
            <a:r>
              <a:rPr sz="900" dirty="0">
                <a:solidFill>
                  <a:srgbClr val="2B2A29"/>
                </a:solidFill>
                <a:latin typeface="Noto Serif CJK JP"/>
                <a:cs typeface="Noto Serif CJK JP"/>
              </a:rPr>
              <a:t>AES-NI</a:t>
            </a:r>
            <a:r>
              <a:rPr sz="900" spc="-20" dirty="0">
                <a:solidFill>
                  <a:srgbClr val="2B2A29"/>
                </a:solidFill>
                <a:latin typeface="Noto Serif CJK JP"/>
                <a:cs typeface="Noto Serif CJK JP"/>
              </a:rPr>
              <a:t> 高级加密标准设置</a:t>
            </a:r>
            <a:endParaRPr sz="900" dirty="0">
              <a:latin typeface="Noto Serif CJK JP"/>
              <a:cs typeface="Noto Serif CJK JP"/>
            </a:endParaRPr>
          </a:p>
        </p:txBody>
      </p:sp>
      <p:sp>
        <p:nvSpPr>
          <p:cNvPr id="25" name="object 25"/>
          <p:cNvSpPr txBox="1"/>
          <p:nvPr/>
        </p:nvSpPr>
        <p:spPr>
          <a:xfrm>
            <a:off x="1040079" y="4292600"/>
            <a:ext cx="3175000"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3.2.3.2</a:t>
            </a:r>
            <a:r>
              <a:rPr sz="1050" spc="-35" dirty="0">
                <a:solidFill>
                  <a:srgbClr val="2B6CAB"/>
                </a:solidFill>
                <a:latin typeface="Noto Serif CJK JP"/>
                <a:cs typeface="Noto Serif CJK JP"/>
              </a:rPr>
              <a:t> </a:t>
            </a:r>
            <a:r>
              <a:rPr sz="1050" spc="-90" dirty="0">
                <a:solidFill>
                  <a:srgbClr val="2B6CAB"/>
                </a:solidFill>
                <a:latin typeface="Noto Serif CJK JP"/>
                <a:cs typeface="Noto Serif CJK JP"/>
              </a:rPr>
              <a:t>Advanced</a:t>
            </a:r>
            <a:r>
              <a:rPr sz="1050" spc="20" dirty="0">
                <a:solidFill>
                  <a:srgbClr val="2B6CAB"/>
                </a:solidFill>
                <a:latin typeface="Noto Serif CJK JP"/>
                <a:cs typeface="Noto Serif CJK JP"/>
              </a:rPr>
              <a:t> </a:t>
            </a:r>
            <a:r>
              <a:rPr sz="1050" spc="-40" dirty="0">
                <a:solidFill>
                  <a:srgbClr val="2B6CAB"/>
                </a:solidFill>
                <a:latin typeface="Noto Serif CJK JP"/>
                <a:cs typeface="Noto Serif CJK JP"/>
              </a:rPr>
              <a:t>Power</a:t>
            </a:r>
            <a:r>
              <a:rPr sz="1050" spc="90" dirty="0">
                <a:solidFill>
                  <a:srgbClr val="2B6CAB"/>
                </a:solidFill>
                <a:latin typeface="Noto Serif CJK JP"/>
                <a:cs typeface="Noto Serif CJK JP"/>
              </a:rPr>
              <a:t> </a:t>
            </a:r>
            <a:r>
              <a:rPr sz="1050" spc="-55" dirty="0">
                <a:solidFill>
                  <a:srgbClr val="2B6CAB"/>
                </a:solidFill>
                <a:latin typeface="Noto Serif CJK JP"/>
                <a:cs typeface="Noto Serif CJK JP"/>
              </a:rPr>
              <a:t>Management</a:t>
            </a:r>
            <a:r>
              <a:rPr sz="1050" spc="80" dirty="0">
                <a:solidFill>
                  <a:srgbClr val="2B6CAB"/>
                </a:solidFill>
                <a:latin typeface="Noto Serif CJK JP"/>
                <a:cs typeface="Noto Serif CJK JP"/>
              </a:rPr>
              <a:t> </a:t>
            </a:r>
            <a:r>
              <a:rPr sz="1050" spc="-25" dirty="0">
                <a:solidFill>
                  <a:srgbClr val="2B6CAB"/>
                </a:solidFill>
                <a:latin typeface="Noto Serif CJK JP"/>
                <a:cs typeface="Noto Serif CJK JP"/>
              </a:rPr>
              <a:t>Configuration</a:t>
            </a:r>
            <a:endParaRPr sz="1050">
              <a:latin typeface="Noto Serif CJK JP"/>
              <a:cs typeface="Noto Serif CJK JP"/>
            </a:endParaRPr>
          </a:p>
        </p:txBody>
      </p:sp>
      <p:grpSp>
        <p:nvGrpSpPr>
          <p:cNvPr id="26" name="object 26"/>
          <p:cNvGrpSpPr/>
          <p:nvPr/>
        </p:nvGrpSpPr>
        <p:grpSpPr>
          <a:xfrm>
            <a:off x="1926335" y="4680204"/>
            <a:ext cx="3275329" cy="2449195"/>
            <a:chOff x="1926335" y="4680204"/>
            <a:chExt cx="3275329" cy="2449195"/>
          </a:xfrm>
        </p:grpSpPr>
        <p:pic>
          <p:nvPicPr>
            <p:cNvPr id="27" name="object 27"/>
            <p:cNvPicPr/>
            <p:nvPr/>
          </p:nvPicPr>
          <p:blipFill>
            <a:blip r:embed="rId2" cstate="print"/>
            <a:stretch>
              <a:fillRect/>
            </a:stretch>
          </p:blipFill>
          <p:spPr>
            <a:xfrm>
              <a:off x="1926335" y="4680204"/>
              <a:ext cx="3240024" cy="2421636"/>
            </a:xfrm>
            <a:prstGeom prst="rect">
              <a:avLst/>
            </a:prstGeom>
          </p:spPr>
        </p:pic>
        <p:pic>
          <p:nvPicPr>
            <p:cNvPr id="28" name="object 28"/>
            <p:cNvPicPr/>
            <p:nvPr/>
          </p:nvPicPr>
          <p:blipFill>
            <a:blip r:embed="rId3" cstate="print"/>
            <a:stretch>
              <a:fillRect/>
            </a:stretch>
          </p:blipFill>
          <p:spPr>
            <a:xfrm>
              <a:off x="1926335" y="4680204"/>
              <a:ext cx="3275076" cy="2449068"/>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607872" y="859282"/>
            <a:ext cx="664210" cy="330835"/>
          </a:xfrm>
          <a:prstGeom prst="rect">
            <a:avLst/>
          </a:prstGeom>
        </p:spPr>
        <p:txBody>
          <a:bodyPr vert="horz" wrap="square" lIns="0" tIns="12700" rIns="0" bIns="0" rtlCol="0">
            <a:spAutoFit/>
          </a:bodyPr>
          <a:lstStyle/>
          <a:p>
            <a:pPr marL="12700">
              <a:lnSpc>
                <a:spcPct val="100000"/>
              </a:lnSpc>
              <a:spcBef>
                <a:spcPts val="100"/>
              </a:spcBef>
              <a:tabLst>
                <a:tab pos="396240" algn="l"/>
              </a:tabLst>
            </a:pPr>
            <a:r>
              <a:rPr sz="2000" dirty="0">
                <a:solidFill>
                  <a:srgbClr val="2F67A0"/>
                </a:solidFill>
                <a:latin typeface="Noto Serif CJK JP"/>
                <a:cs typeface="Noto Serif CJK JP"/>
              </a:rPr>
              <a:t>摘	要</a:t>
            </a:r>
            <a:endParaRPr sz="2000">
              <a:latin typeface="Noto Serif CJK JP"/>
              <a:cs typeface="Noto Serif CJK JP"/>
            </a:endParaRPr>
          </a:p>
        </p:txBody>
      </p:sp>
      <p:sp>
        <p:nvSpPr>
          <p:cNvPr id="6" name="object 6"/>
          <p:cNvSpPr txBox="1"/>
          <p:nvPr/>
        </p:nvSpPr>
        <p:spPr>
          <a:xfrm>
            <a:off x="607872" y="1375918"/>
            <a:ext cx="5347970" cy="1117807"/>
          </a:xfrm>
          <a:prstGeom prst="rect">
            <a:avLst/>
          </a:prstGeom>
        </p:spPr>
        <p:txBody>
          <a:bodyPr vert="horz" wrap="square" lIns="0" tIns="13335" rIns="0" bIns="0" rtlCol="0">
            <a:spAutoFit/>
          </a:bodyPr>
          <a:lstStyle/>
          <a:p>
            <a:pPr marL="281940">
              <a:lnSpc>
                <a:spcPct val="100000"/>
              </a:lnSpc>
              <a:spcBef>
                <a:spcPts val="105"/>
              </a:spcBef>
            </a:pPr>
            <a:r>
              <a:rPr sz="1050" dirty="0">
                <a:solidFill>
                  <a:srgbClr val="2B2A29"/>
                </a:solidFill>
                <a:latin typeface="Noto Serif CJK JP"/>
                <a:cs typeface="Noto Serif CJK JP"/>
              </a:rPr>
              <a:t>手册介绍本服务器的规格信息、硬件操作、软件设置、服务条款、故障诊断等与维护工</a:t>
            </a:r>
            <a:endParaRPr sz="1050">
              <a:latin typeface="Noto Serif CJK JP"/>
              <a:cs typeface="Noto Serif CJK JP"/>
            </a:endParaRPr>
          </a:p>
          <a:p>
            <a:pPr marL="12700">
              <a:lnSpc>
                <a:spcPct val="100000"/>
              </a:lnSpc>
              <a:spcBef>
                <a:spcPts val="840"/>
              </a:spcBef>
            </a:pPr>
            <a:r>
              <a:rPr sz="1050" dirty="0">
                <a:solidFill>
                  <a:srgbClr val="2B2A29"/>
                </a:solidFill>
                <a:latin typeface="Noto Serif CJK JP"/>
                <a:cs typeface="Noto Serif CJK JP"/>
              </a:rPr>
              <a:t>作密切相关的内容。</a:t>
            </a:r>
            <a:endParaRPr sz="1050">
              <a:latin typeface="Noto Serif CJK JP"/>
              <a:cs typeface="Noto Serif CJK JP"/>
            </a:endParaRPr>
          </a:p>
          <a:p>
            <a:pPr marL="12700" marR="8255" indent="269240">
              <a:lnSpc>
                <a:spcPts val="2110"/>
              </a:lnSpc>
              <a:spcBef>
                <a:spcPts val="95"/>
              </a:spcBef>
            </a:pPr>
            <a:r>
              <a:rPr sz="1050" dirty="0">
                <a:solidFill>
                  <a:srgbClr val="2B2A29"/>
                </a:solidFill>
                <a:latin typeface="Noto Serif CJK JP"/>
                <a:cs typeface="Noto Serif CJK JP"/>
              </a:rPr>
              <a:t>本指南认定读者对服务器产品有足够的认识，获得了足够的培训，在操作、维护过程中不会造成个人伤害或产品损坏。</a:t>
            </a:r>
            <a:endParaRPr sz="1050">
              <a:latin typeface="Noto Serif CJK JP"/>
              <a:cs typeface="Noto Serif CJK JP"/>
            </a:endParaRPr>
          </a:p>
        </p:txBody>
      </p:sp>
      <p:sp>
        <p:nvSpPr>
          <p:cNvPr id="7" name="object 7"/>
          <p:cNvSpPr txBox="1"/>
          <p:nvPr/>
        </p:nvSpPr>
        <p:spPr>
          <a:xfrm>
            <a:off x="608482" y="2939923"/>
            <a:ext cx="103759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F67A0"/>
                </a:solidFill>
                <a:latin typeface="Noto Serif CJK JP"/>
                <a:cs typeface="Noto Serif CJK JP"/>
              </a:rPr>
              <a:t>目标受众</a:t>
            </a:r>
            <a:endParaRPr sz="2000">
              <a:latin typeface="Noto Serif CJK JP"/>
              <a:cs typeface="Noto Serif CJK JP"/>
            </a:endParaRPr>
          </a:p>
        </p:txBody>
      </p:sp>
      <p:sp>
        <p:nvSpPr>
          <p:cNvPr id="8" name="object 8"/>
          <p:cNvSpPr txBox="1"/>
          <p:nvPr/>
        </p:nvSpPr>
        <p:spPr>
          <a:xfrm>
            <a:off x="878230" y="3494659"/>
            <a:ext cx="4147185" cy="97155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本手册主要适用于以下人员：</a:t>
            </a:r>
            <a:endParaRPr sz="1050">
              <a:latin typeface="Noto Serif CJK JP"/>
              <a:cs typeface="Noto Serif CJK JP"/>
            </a:endParaRPr>
          </a:p>
          <a:p>
            <a:pPr marL="151130" indent="-138430">
              <a:lnSpc>
                <a:spcPct val="100000"/>
              </a:lnSpc>
              <a:spcBef>
                <a:spcPts val="805"/>
              </a:spcBef>
              <a:buClr>
                <a:srgbClr val="0064A9"/>
              </a:buClr>
              <a:buSzPct val="76190"/>
              <a:buChar char="●"/>
              <a:tabLst>
                <a:tab pos="151130" algn="l"/>
              </a:tabLst>
            </a:pPr>
            <a:r>
              <a:rPr sz="1050" dirty="0">
                <a:solidFill>
                  <a:srgbClr val="2B2A29"/>
                </a:solidFill>
                <a:latin typeface="Noto Serif CJK JP"/>
                <a:cs typeface="Noto Serif CJK JP"/>
              </a:rPr>
              <a:t>技术支持工程师</a:t>
            </a:r>
            <a:endParaRPr sz="1050">
              <a:latin typeface="Noto Serif CJK JP"/>
              <a:cs typeface="Noto Serif CJK JP"/>
            </a:endParaRPr>
          </a:p>
          <a:p>
            <a:pPr marL="151765" indent="-139065">
              <a:lnSpc>
                <a:spcPct val="100000"/>
              </a:lnSpc>
              <a:spcBef>
                <a:spcPts val="795"/>
              </a:spcBef>
              <a:buClr>
                <a:srgbClr val="0064A9"/>
              </a:buClr>
              <a:buSzPct val="76190"/>
              <a:buChar char="●"/>
              <a:tabLst>
                <a:tab pos="151765" algn="l"/>
              </a:tabLst>
            </a:pPr>
            <a:r>
              <a:rPr sz="1050" dirty="0">
                <a:solidFill>
                  <a:srgbClr val="2B2A29"/>
                </a:solidFill>
                <a:latin typeface="Noto Serif CJK JP"/>
                <a:cs typeface="Noto Serif CJK JP"/>
              </a:rPr>
              <a:t>产品维护工程师</a:t>
            </a:r>
            <a:endParaRPr sz="1050">
              <a:latin typeface="Noto Serif CJK JP"/>
              <a:cs typeface="Noto Serif CJK JP"/>
            </a:endParaRPr>
          </a:p>
          <a:p>
            <a:pPr marL="12700">
              <a:lnSpc>
                <a:spcPct val="100000"/>
              </a:lnSpc>
              <a:spcBef>
                <a:spcPts val="800"/>
              </a:spcBef>
            </a:pPr>
            <a:r>
              <a:rPr sz="1050" dirty="0">
                <a:solidFill>
                  <a:srgbClr val="2B2A29"/>
                </a:solidFill>
                <a:latin typeface="Noto Serif CJK JP"/>
                <a:cs typeface="Noto Serif CJK JP"/>
              </a:rPr>
              <a:t>建议由具备服务器知识的专业工程师参考本手册进行服务器运维操作。</a:t>
            </a:r>
            <a:endParaRPr sz="1050">
              <a:latin typeface="Noto Serif CJK JP"/>
              <a:cs typeface="Noto Serif CJK JP"/>
            </a:endParaRPr>
          </a:p>
        </p:txBody>
      </p:sp>
      <p:sp>
        <p:nvSpPr>
          <p:cNvPr id="9" name="object 9"/>
          <p:cNvSpPr txBox="1"/>
          <p:nvPr/>
        </p:nvSpPr>
        <p:spPr>
          <a:xfrm>
            <a:off x="607872" y="5081397"/>
            <a:ext cx="52832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F67A0"/>
                </a:solidFill>
                <a:latin typeface="Noto Serif CJK JP"/>
                <a:cs typeface="Noto Serif CJK JP"/>
              </a:rPr>
              <a:t>警告</a:t>
            </a:r>
            <a:endParaRPr sz="2000">
              <a:latin typeface="Noto Serif CJK JP"/>
              <a:cs typeface="Noto Serif CJK JP"/>
            </a:endParaRPr>
          </a:p>
        </p:txBody>
      </p:sp>
      <p:sp>
        <p:nvSpPr>
          <p:cNvPr id="10" name="object 10"/>
          <p:cNvSpPr txBox="1"/>
          <p:nvPr/>
        </p:nvSpPr>
        <p:spPr>
          <a:xfrm>
            <a:off x="607872" y="5665470"/>
            <a:ext cx="5358130" cy="1103507"/>
          </a:xfrm>
          <a:prstGeom prst="rect">
            <a:avLst/>
          </a:prstGeom>
        </p:spPr>
        <p:txBody>
          <a:bodyPr vert="horz" wrap="square" lIns="0" tIns="13335" rIns="0" bIns="0" rtlCol="0">
            <a:spAutoFit/>
          </a:bodyPr>
          <a:lstStyle/>
          <a:p>
            <a:pPr marL="281940">
              <a:lnSpc>
                <a:spcPct val="100000"/>
              </a:lnSpc>
              <a:spcBef>
                <a:spcPts val="105"/>
              </a:spcBef>
            </a:pPr>
            <a:r>
              <a:rPr sz="1050" dirty="0">
                <a:solidFill>
                  <a:srgbClr val="2B2A29"/>
                </a:solidFill>
                <a:latin typeface="Noto Serif CJK JP"/>
                <a:cs typeface="Noto Serif CJK JP"/>
              </a:rPr>
              <a:t>本手册介绍了此款服务器的技术特性与系统的设置、安装，有助于您更详细地了解和便</a:t>
            </a:r>
            <a:endParaRPr sz="1050">
              <a:latin typeface="Noto Serif CJK JP"/>
              <a:cs typeface="Noto Serif CJK JP"/>
            </a:endParaRPr>
          </a:p>
          <a:p>
            <a:pPr marL="12700">
              <a:lnSpc>
                <a:spcPct val="100000"/>
              </a:lnSpc>
              <a:spcBef>
                <a:spcPts val="805"/>
              </a:spcBef>
            </a:pPr>
            <a:r>
              <a:rPr sz="1050" dirty="0">
                <a:solidFill>
                  <a:srgbClr val="2B2A29"/>
                </a:solidFill>
                <a:latin typeface="Noto Serif CJK JP"/>
                <a:cs typeface="Noto Serif CJK JP"/>
              </a:rPr>
              <a:t>捷地使用此款服务器。</a:t>
            </a:r>
            <a:endParaRPr sz="1050">
              <a:latin typeface="Noto Serif CJK JP"/>
              <a:cs typeface="Noto Serif CJK JP"/>
            </a:endParaRPr>
          </a:p>
          <a:p>
            <a:pPr marL="12700">
              <a:lnSpc>
                <a:spcPct val="100000"/>
              </a:lnSpc>
              <a:spcBef>
                <a:spcPts val="490"/>
              </a:spcBef>
              <a:tabLst>
                <a:tab pos="428625" algn="l"/>
              </a:tabLst>
            </a:pPr>
            <a:r>
              <a:rPr sz="1050" dirty="0">
                <a:solidFill>
                  <a:srgbClr val="2B2A29"/>
                </a:solidFill>
                <a:latin typeface="Noto Serif CJK JP"/>
                <a:cs typeface="Noto Serif CJK JP"/>
              </a:rPr>
              <a:t>1.	请不要随意拆装服务器组件、请不要随意扩配及外接其它设备。如需操作，请务必在</a:t>
            </a:r>
            <a:endParaRPr sz="1050">
              <a:latin typeface="Noto Serif CJK JP"/>
              <a:cs typeface="Noto Serif CJK JP"/>
            </a:endParaRPr>
          </a:p>
          <a:p>
            <a:pPr marL="12700">
              <a:lnSpc>
                <a:spcPct val="100000"/>
              </a:lnSpc>
              <a:spcBef>
                <a:spcPts val="850"/>
              </a:spcBef>
            </a:pPr>
            <a:r>
              <a:rPr sz="1050" dirty="0">
                <a:solidFill>
                  <a:srgbClr val="2B2A29"/>
                </a:solidFill>
                <a:latin typeface="Noto Serif CJK JP"/>
                <a:cs typeface="Noto Serif CJK JP"/>
              </a:rPr>
              <a:t>我们的授权和指导下进行。</a:t>
            </a:r>
            <a:endParaRPr sz="1050">
              <a:latin typeface="Noto Serif CJK JP"/>
              <a:cs typeface="Noto Serif CJK JP"/>
            </a:endParaRPr>
          </a:p>
        </p:txBody>
      </p:sp>
      <p:sp>
        <p:nvSpPr>
          <p:cNvPr id="11" name="object 11"/>
          <p:cNvSpPr txBox="1"/>
          <p:nvPr/>
        </p:nvSpPr>
        <p:spPr>
          <a:xfrm>
            <a:off x="877620" y="6660286"/>
            <a:ext cx="5112385" cy="473709"/>
          </a:xfrm>
          <a:prstGeom prst="rect">
            <a:avLst/>
          </a:prstGeom>
        </p:spPr>
        <p:txBody>
          <a:bodyPr vert="horz" wrap="square" lIns="0" tIns="76200" rIns="0" bIns="0" rtlCol="0">
            <a:spAutoFit/>
          </a:bodyPr>
          <a:lstStyle/>
          <a:p>
            <a:pPr marL="12700">
              <a:lnSpc>
                <a:spcPct val="100000"/>
              </a:lnSpc>
              <a:spcBef>
                <a:spcPts val="600"/>
              </a:spcBef>
            </a:pPr>
            <a:r>
              <a:rPr sz="1050" dirty="0">
                <a:solidFill>
                  <a:srgbClr val="2B2A29"/>
                </a:solidFill>
                <a:latin typeface="Noto Serif CJK JP"/>
                <a:cs typeface="Noto Serif CJK JP"/>
              </a:rPr>
              <a:t>2.在拆装服务器组件前，请务必断开服务器上所连接的所有电缆。</a:t>
            </a:r>
            <a:endParaRPr sz="1050" dirty="0">
              <a:latin typeface="Noto Serif CJK JP"/>
              <a:cs typeface="Noto Serif CJK JP"/>
            </a:endParaRPr>
          </a:p>
          <a:p>
            <a:pPr marL="173990">
              <a:lnSpc>
                <a:spcPct val="100000"/>
              </a:lnSpc>
              <a:spcBef>
                <a:spcPts val="505"/>
              </a:spcBef>
            </a:pPr>
            <a:r>
              <a:rPr sz="1050" dirty="0">
                <a:solidFill>
                  <a:srgbClr val="2B2A29"/>
                </a:solidFill>
                <a:latin typeface="Noto Serif CJK JP"/>
                <a:cs typeface="Noto Serif CJK JP"/>
              </a:rPr>
              <a:t>BIOS、BMC 的设置对配置您的服务器很重要，如果没有特殊的需求，请您使用系统</a:t>
            </a:r>
            <a:endParaRPr sz="1050" dirty="0">
              <a:latin typeface="Noto Serif CJK JP"/>
              <a:cs typeface="Noto Serif CJK JP"/>
            </a:endParaRPr>
          </a:p>
        </p:txBody>
      </p:sp>
      <p:sp>
        <p:nvSpPr>
          <p:cNvPr id="12" name="object 12"/>
          <p:cNvSpPr txBox="1"/>
          <p:nvPr/>
        </p:nvSpPr>
        <p:spPr>
          <a:xfrm>
            <a:off x="607872" y="6947408"/>
            <a:ext cx="18097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3.</a:t>
            </a:r>
            <a:endParaRPr sz="1050">
              <a:latin typeface="Noto Serif CJK JP"/>
              <a:cs typeface="Noto Serif CJK JP"/>
            </a:endParaRPr>
          </a:p>
        </p:txBody>
      </p:sp>
      <p:sp>
        <p:nvSpPr>
          <p:cNvPr id="13" name="object 13"/>
          <p:cNvSpPr txBox="1"/>
          <p:nvPr/>
        </p:nvSpPr>
        <p:spPr>
          <a:xfrm>
            <a:off x="607872" y="7214108"/>
            <a:ext cx="5344160" cy="125476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出厂时的默认值，不要随意改变参数设置。</a:t>
            </a:r>
            <a:endParaRPr sz="1050" dirty="0">
              <a:latin typeface="Noto Serif CJK JP"/>
              <a:cs typeface="Noto Serif CJK JP"/>
            </a:endParaRPr>
          </a:p>
          <a:p>
            <a:pPr marL="12700" marR="12065">
              <a:lnSpc>
                <a:spcPts val="2110"/>
              </a:lnSpc>
              <a:spcBef>
                <a:spcPts val="200"/>
              </a:spcBef>
              <a:tabLst>
                <a:tab pos="428625" algn="l"/>
              </a:tabLst>
            </a:pPr>
            <a:r>
              <a:rPr sz="1050" dirty="0">
                <a:solidFill>
                  <a:srgbClr val="2B2A29"/>
                </a:solidFill>
                <a:latin typeface="Noto Serif CJK JP"/>
                <a:cs typeface="Noto Serif CJK JP"/>
              </a:rPr>
              <a:t>4.	请使用随机驱动程序或浪潮官网提供的驱动程序，如果使用非浪潮驱动程序，可能会引起兼容性问题并影响产品的正常使用，对此浪潮将不承担任何责任或义务。</a:t>
            </a:r>
            <a:endParaRPr sz="1050" dirty="0">
              <a:latin typeface="Noto Serif CJK JP"/>
              <a:cs typeface="Noto Serif CJK JP"/>
            </a:endParaRPr>
          </a:p>
          <a:p>
            <a:pPr marL="12700" marR="5080" indent="269240">
              <a:lnSpc>
                <a:spcPts val="2100"/>
              </a:lnSpc>
            </a:pPr>
            <a:r>
              <a:rPr sz="1050" dirty="0">
                <a:solidFill>
                  <a:srgbClr val="2B2A29"/>
                </a:solidFill>
                <a:latin typeface="Noto Serif CJK JP"/>
                <a:cs typeface="Noto Serif CJK JP"/>
              </a:rPr>
              <a:t>浪潮将不会对在使用我们的产品之前、期间或之后发生的任何损害负责，包括并不限于利益损失、信息丢失、业务中断、人身伤害，或其他任何间接损失。</a:t>
            </a:r>
            <a:endParaRPr sz="1050" dirty="0">
              <a:latin typeface="Noto Serif CJK JP"/>
              <a:cs typeface="Noto Serif CJK J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24</a:t>
            </a:r>
            <a:endParaRPr sz="900">
              <a:latin typeface="Noto Serif CJK JP"/>
              <a:cs typeface="Noto Serif CJK JP"/>
            </a:endParaRPr>
          </a:p>
        </p:txBody>
      </p:sp>
      <p:sp>
        <p:nvSpPr>
          <p:cNvPr id="6" name="object 6"/>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1412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57403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7889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300532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322173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3" name="object 13"/>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4" name="object 14"/>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5" name="object 15"/>
          <p:cNvSpPr txBox="1"/>
          <p:nvPr/>
        </p:nvSpPr>
        <p:spPr>
          <a:xfrm>
            <a:off x="1040079" y="790316"/>
            <a:ext cx="3412490" cy="899794"/>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Advanced Power Management Configuration 菜单界面说明表</a:t>
            </a:r>
            <a:endParaRPr sz="100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Power Technology	设置电源管理</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Config TDP	TDP 设置</a:t>
            </a:r>
            <a:endParaRPr sz="900">
              <a:latin typeface="Noto Serif CJK JP"/>
              <a:cs typeface="Noto Serif CJK JP"/>
            </a:endParaRPr>
          </a:p>
        </p:txBody>
      </p:sp>
      <p:sp>
        <p:nvSpPr>
          <p:cNvPr id="16" name="object 16"/>
          <p:cNvSpPr txBox="1"/>
          <p:nvPr/>
        </p:nvSpPr>
        <p:spPr>
          <a:xfrm>
            <a:off x="1058062" y="1846834"/>
            <a:ext cx="10502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CPU P State Control</a:t>
            </a:r>
            <a:endParaRPr sz="900">
              <a:latin typeface="Noto Serif CJK JP"/>
              <a:cs typeface="Noto Serif CJK JP"/>
            </a:endParaRPr>
          </a:p>
        </p:txBody>
      </p:sp>
      <p:sp>
        <p:nvSpPr>
          <p:cNvPr id="17" name="object 17"/>
          <p:cNvSpPr txBox="1"/>
          <p:nvPr/>
        </p:nvSpPr>
        <p:spPr>
          <a:xfrm>
            <a:off x="3038601" y="1692910"/>
            <a:ext cx="2947670" cy="382270"/>
          </a:xfrm>
          <a:prstGeom prst="rect">
            <a:avLst/>
          </a:prstGeom>
        </p:spPr>
        <p:txBody>
          <a:bodyPr vert="horz" wrap="square" lIns="0" tIns="53340" rIns="0" bIns="0" rtlCol="0">
            <a:spAutoFit/>
          </a:bodyPr>
          <a:lstStyle/>
          <a:p>
            <a:pPr marL="12700">
              <a:lnSpc>
                <a:spcPct val="100000"/>
              </a:lnSpc>
              <a:spcBef>
                <a:spcPts val="420"/>
              </a:spcBef>
            </a:pPr>
            <a:r>
              <a:rPr sz="900" dirty="0">
                <a:solidFill>
                  <a:srgbClr val="2B2A29"/>
                </a:solidFill>
                <a:latin typeface="Noto Serif CJK JP"/>
                <a:cs typeface="Noto Serif CJK JP"/>
              </a:rPr>
              <a:t>CPU P State 控制设置子菜单，Power Technology </a:t>
            </a:r>
            <a:r>
              <a:rPr sz="900" dirty="0" err="1">
                <a:solidFill>
                  <a:srgbClr val="2B2A29"/>
                </a:solidFill>
                <a:latin typeface="Noto Serif CJK JP"/>
                <a:cs typeface="Noto Serif CJK JP"/>
              </a:rPr>
              <a:t>设置</a:t>
            </a:r>
            <a:r>
              <a:rPr lang="ja-JP" altLang="en-US" sz="900" dirty="0">
                <a:solidFill>
                  <a:srgbClr val="2B2A29"/>
                </a:solidFill>
                <a:latin typeface="Noto Serif CJK JP"/>
                <a:cs typeface="Noto Serif CJK JP"/>
              </a:rPr>
              <a:t>为</a:t>
            </a:r>
            <a:endParaRPr lang="en-US" sz="900" dirty="0">
              <a:latin typeface="Noto Serif CJK JP"/>
              <a:cs typeface="Noto Serif CJK JP"/>
            </a:endParaRPr>
          </a:p>
          <a:p>
            <a:pPr marL="12700">
              <a:lnSpc>
                <a:spcPct val="100000"/>
              </a:lnSpc>
              <a:spcBef>
                <a:spcPts val="325"/>
              </a:spcBef>
            </a:pPr>
            <a:r>
              <a:rPr lang="en-US" sz="900" dirty="0">
                <a:solidFill>
                  <a:srgbClr val="2B2A29"/>
                </a:solidFill>
                <a:latin typeface="Noto Serif CJK JP"/>
                <a:cs typeface="Noto Serif CJK JP"/>
              </a:rPr>
              <a:t>[Custom] </a:t>
            </a:r>
            <a:r>
              <a:rPr lang="ja-JP" altLang="en-US" sz="900" dirty="0">
                <a:solidFill>
                  <a:srgbClr val="2B2A29"/>
                </a:solidFill>
                <a:latin typeface="Noto Serif CJK JP"/>
                <a:cs typeface="Noto Serif CJK JP"/>
              </a:rPr>
              <a:t>时开启</a:t>
            </a:r>
            <a:endParaRPr lang="ja-JP" altLang="en-US" sz="900" dirty="0">
              <a:latin typeface="Noto Serif CJK JP"/>
              <a:cs typeface="Noto Serif CJK JP"/>
            </a:endParaRPr>
          </a:p>
        </p:txBody>
      </p:sp>
      <p:sp>
        <p:nvSpPr>
          <p:cNvPr id="18" name="object 18"/>
          <p:cNvSpPr txBox="1"/>
          <p:nvPr/>
        </p:nvSpPr>
        <p:spPr>
          <a:xfrm>
            <a:off x="1058062" y="2275078"/>
            <a:ext cx="10560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CPU C State Control</a:t>
            </a:r>
            <a:endParaRPr sz="900">
              <a:latin typeface="Noto Serif CJK JP"/>
              <a:cs typeface="Noto Serif CJK JP"/>
            </a:endParaRPr>
          </a:p>
        </p:txBody>
      </p:sp>
      <p:sp>
        <p:nvSpPr>
          <p:cNvPr id="19" name="object 19"/>
          <p:cNvSpPr txBox="1"/>
          <p:nvPr/>
        </p:nvSpPr>
        <p:spPr>
          <a:xfrm>
            <a:off x="3038601" y="2121153"/>
            <a:ext cx="2950845" cy="382270"/>
          </a:xfrm>
          <a:prstGeom prst="rect">
            <a:avLst/>
          </a:prstGeom>
        </p:spPr>
        <p:txBody>
          <a:bodyPr vert="horz" wrap="square" lIns="0" tIns="53975" rIns="0" bIns="0" rtlCol="0">
            <a:spAutoFit/>
          </a:bodyPr>
          <a:lstStyle/>
          <a:p>
            <a:pPr marL="12700">
              <a:lnSpc>
                <a:spcPct val="100000"/>
              </a:lnSpc>
              <a:spcBef>
                <a:spcPts val="425"/>
              </a:spcBef>
            </a:pPr>
            <a:r>
              <a:rPr sz="900" dirty="0">
                <a:solidFill>
                  <a:srgbClr val="2B2A29"/>
                </a:solidFill>
                <a:latin typeface="Noto Serif CJK JP"/>
                <a:cs typeface="Noto Serif CJK JP"/>
              </a:rPr>
              <a:t>CPU C State 控制设置子菜单，Power Technology 设置为</a:t>
            </a:r>
            <a:endParaRPr sz="900" dirty="0">
              <a:latin typeface="Noto Serif CJK JP"/>
              <a:cs typeface="Noto Serif CJK JP"/>
            </a:endParaRPr>
          </a:p>
          <a:p>
            <a:pPr marL="12700">
              <a:lnSpc>
                <a:spcPct val="100000"/>
              </a:lnSpc>
              <a:spcBef>
                <a:spcPts val="320"/>
              </a:spcBef>
            </a:pPr>
            <a:r>
              <a:rPr lang="en-US" sz="900" dirty="0">
                <a:solidFill>
                  <a:srgbClr val="2B2A29"/>
                </a:solidFill>
                <a:latin typeface="Noto Serif CJK JP"/>
                <a:cs typeface="Noto Serif CJK JP"/>
              </a:rPr>
              <a:t>[Custom] </a:t>
            </a:r>
            <a:r>
              <a:rPr sz="900" dirty="0" err="1">
                <a:solidFill>
                  <a:srgbClr val="2B2A29"/>
                </a:solidFill>
                <a:latin typeface="Noto Serif CJK JP"/>
                <a:cs typeface="Noto Serif CJK JP"/>
              </a:rPr>
              <a:t>时开启</a:t>
            </a:r>
            <a:endParaRPr sz="900" dirty="0">
              <a:latin typeface="Noto Serif CJK JP"/>
              <a:cs typeface="Noto Serif CJK JP"/>
            </a:endParaRPr>
          </a:p>
        </p:txBody>
      </p:sp>
      <p:sp>
        <p:nvSpPr>
          <p:cNvPr id="20" name="object 20"/>
          <p:cNvSpPr txBox="1"/>
          <p:nvPr/>
        </p:nvSpPr>
        <p:spPr>
          <a:xfrm>
            <a:off x="1058062" y="2599435"/>
            <a:ext cx="14801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Energy Performance Tunning</a:t>
            </a:r>
            <a:endParaRPr sz="900">
              <a:latin typeface="Noto Serif CJK JP"/>
              <a:cs typeface="Noto Serif CJK JP"/>
            </a:endParaRPr>
          </a:p>
        </p:txBody>
      </p:sp>
      <p:sp>
        <p:nvSpPr>
          <p:cNvPr id="21" name="object 21"/>
          <p:cNvSpPr txBox="1"/>
          <p:nvPr/>
        </p:nvSpPr>
        <p:spPr>
          <a:xfrm>
            <a:off x="3037713" y="2599435"/>
            <a:ext cx="14008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CPU 性能和节能调整子菜单</a:t>
            </a:r>
            <a:endParaRPr sz="900">
              <a:latin typeface="Noto Serif CJK JP"/>
              <a:cs typeface="Noto Serif CJK JP"/>
            </a:endParaRPr>
          </a:p>
        </p:txBody>
      </p:sp>
      <p:sp>
        <p:nvSpPr>
          <p:cNvPr id="22" name="object 22"/>
          <p:cNvSpPr txBox="1"/>
          <p:nvPr/>
        </p:nvSpPr>
        <p:spPr>
          <a:xfrm>
            <a:off x="1058062" y="2815209"/>
            <a:ext cx="14001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Socket RAPL Configuration</a:t>
            </a:r>
            <a:endParaRPr sz="900">
              <a:latin typeface="Noto Serif CJK JP"/>
              <a:cs typeface="Noto Serif CJK JP"/>
            </a:endParaRPr>
          </a:p>
        </p:txBody>
      </p:sp>
      <p:sp>
        <p:nvSpPr>
          <p:cNvPr id="23" name="object 23"/>
          <p:cNvSpPr txBox="1"/>
          <p:nvPr/>
        </p:nvSpPr>
        <p:spPr>
          <a:xfrm>
            <a:off x="3037713" y="2815209"/>
            <a:ext cx="3031490" cy="151323"/>
          </a:xfrm>
          <a:prstGeom prst="rect">
            <a:avLst/>
          </a:prstGeom>
        </p:spPr>
        <p:txBody>
          <a:bodyPr vert="horz" wrap="square" lIns="0" tIns="12700" rIns="0" bIns="0" rtlCol="0">
            <a:spAutoFit/>
          </a:bodyPr>
          <a:lstStyle/>
          <a:p>
            <a:pPr marL="12700">
              <a:lnSpc>
                <a:spcPct val="100000"/>
              </a:lnSpc>
              <a:spcBef>
                <a:spcPts val="100"/>
              </a:spcBef>
            </a:pPr>
            <a:r>
              <a:rPr sz="900" dirty="0" err="1">
                <a:solidFill>
                  <a:srgbClr val="2B2A29"/>
                </a:solidFill>
                <a:latin typeface="Noto Serif CJK JP"/>
                <a:cs typeface="Noto Serif CJK JP"/>
              </a:rPr>
              <a:t>Turbo功率限制设置子菜单，EIST</a:t>
            </a:r>
            <a:r>
              <a:rPr sz="900" dirty="0">
                <a:solidFill>
                  <a:srgbClr val="2B2A29"/>
                </a:solidFill>
                <a:latin typeface="Noto Serif CJK JP"/>
                <a:cs typeface="Noto Serif CJK JP"/>
              </a:rPr>
              <a:t> </a:t>
            </a:r>
            <a:r>
              <a:rPr sz="900" dirty="0" err="1">
                <a:solidFill>
                  <a:srgbClr val="2B2A29"/>
                </a:solidFill>
                <a:latin typeface="Noto Serif CJK JP"/>
                <a:cs typeface="Noto Serif CJK JP"/>
              </a:rPr>
              <a:t>选项需要设置为</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Enabled</a:t>
            </a:r>
            <a:r>
              <a:rPr lang="en-US" sz="900" dirty="0">
                <a:solidFill>
                  <a:srgbClr val="2B2A29"/>
                </a:solidFill>
                <a:latin typeface="Noto Serif CJK JP"/>
                <a:cs typeface="Noto Serif CJK JP"/>
              </a:rPr>
              <a:t>]</a:t>
            </a:r>
            <a:endParaRPr sz="900" dirty="0">
              <a:latin typeface="Noto Serif CJK JP"/>
              <a:cs typeface="Noto Serif CJK JP"/>
            </a:endParaRPr>
          </a:p>
        </p:txBody>
      </p:sp>
      <p:sp>
        <p:nvSpPr>
          <p:cNvPr id="24" name="object 24"/>
          <p:cNvSpPr txBox="1"/>
          <p:nvPr/>
        </p:nvSpPr>
        <p:spPr>
          <a:xfrm>
            <a:off x="1058062" y="3031363"/>
            <a:ext cx="13970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DRAM RAPL Configuration</a:t>
            </a:r>
            <a:endParaRPr sz="900">
              <a:latin typeface="Noto Serif CJK JP"/>
              <a:cs typeface="Noto Serif CJK JP"/>
            </a:endParaRPr>
          </a:p>
        </p:txBody>
      </p:sp>
      <p:sp>
        <p:nvSpPr>
          <p:cNvPr id="25" name="object 25"/>
          <p:cNvSpPr txBox="1"/>
          <p:nvPr/>
        </p:nvSpPr>
        <p:spPr>
          <a:xfrm>
            <a:off x="3037713" y="3031363"/>
            <a:ext cx="12693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DRAM RAPL 配置子菜单</a:t>
            </a:r>
            <a:endParaRPr sz="900">
              <a:latin typeface="Noto Serif CJK JP"/>
              <a:cs typeface="Noto Serif CJK JP"/>
            </a:endParaRPr>
          </a:p>
        </p:txBody>
      </p:sp>
      <p:sp>
        <p:nvSpPr>
          <p:cNvPr id="26" name="object 26"/>
          <p:cNvSpPr txBox="1"/>
          <p:nvPr/>
        </p:nvSpPr>
        <p:spPr>
          <a:xfrm>
            <a:off x="1310132" y="3472434"/>
            <a:ext cx="137033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1. </a:t>
            </a:r>
            <a:r>
              <a:rPr sz="1050" dirty="0">
                <a:solidFill>
                  <a:srgbClr val="2B2A29"/>
                </a:solidFill>
                <a:latin typeface="Noto Serif CJK JP"/>
                <a:cs typeface="Noto Serif CJK JP"/>
              </a:rPr>
              <a:t>CPU P State Control</a:t>
            </a:r>
            <a:endParaRPr sz="1050">
              <a:latin typeface="Noto Serif CJK JP"/>
              <a:cs typeface="Noto Serif CJK JP"/>
            </a:endParaRPr>
          </a:p>
        </p:txBody>
      </p:sp>
      <p:sp>
        <p:nvSpPr>
          <p:cNvPr id="27" name="object 27"/>
          <p:cNvSpPr/>
          <p:nvPr/>
        </p:nvSpPr>
        <p:spPr>
          <a:xfrm>
            <a:off x="1053083" y="7408164"/>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8" name="object 28"/>
          <p:cNvSpPr/>
          <p:nvPr/>
        </p:nvSpPr>
        <p:spPr>
          <a:xfrm>
            <a:off x="1053083" y="762457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9" name="object 29"/>
          <p:cNvSpPr/>
          <p:nvPr/>
        </p:nvSpPr>
        <p:spPr>
          <a:xfrm>
            <a:off x="1053083" y="697687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30" name="object 30"/>
          <p:cNvSpPr/>
          <p:nvPr/>
        </p:nvSpPr>
        <p:spPr>
          <a:xfrm>
            <a:off x="1053083" y="7193280"/>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31" name="object 31"/>
          <p:cNvSpPr txBox="1"/>
          <p:nvPr/>
        </p:nvSpPr>
        <p:spPr>
          <a:xfrm>
            <a:off x="1040079" y="6698611"/>
            <a:ext cx="3098800" cy="899794"/>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CPU P State Control 菜单界面说明表</a:t>
            </a:r>
            <a:endParaRPr sz="100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EIST(P-states)	EIST 开关设置</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Turbo Mode	Turbo mode 开关设置</a:t>
            </a:r>
            <a:endParaRPr sz="900">
              <a:latin typeface="Noto Serif CJK JP"/>
              <a:cs typeface="Noto Serif CJK JP"/>
            </a:endParaRPr>
          </a:p>
        </p:txBody>
      </p:sp>
      <p:grpSp>
        <p:nvGrpSpPr>
          <p:cNvPr id="32" name="object 32"/>
          <p:cNvGrpSpPr/>
          <p:nvPr/>
        </p:nvGrpSpPr>
        <p:grpSpPr>
          <a:xfrm>
            <a:off x="1908048" y="3899916"/>
            <a:ext cx="3276600" cy="2441575"/>
            <a:chOff x="1908048" y="3899916"/>
            <a:chExt cx="3276600" cy="2441575"/>
          </a:xfrm>
        </p:grpSpPr>
        <p:pic>
          <p:nvPicPr>
            <p:cNvPr id="33" name="object 33"/>
            <p:cNvPicPr/>
            <p:nvPr/>
          </p:nvPicPr>
          <p:blipFill>
            <a:blip r:embed="rId3" cstate="print"/>
            <a:stretch>
              <a:fillRect/>
            </a:stretch>
          </p:blipFill>
          <p:spPr>
            <a:xfrm>
              <a:off x="1926336" y="3924300"/>
              <a:ext cx="3240024" cy="2414016"/>
            </a:xfrm>
            <a:prstGeom prst="rect">
              <a:avLst/>
            </a:prstGeom>
          </p:spPr>
        </p:pic>
        <p:pic>
          <p:nvPicPr>
            <p:cNvPr id="34" name="object 34"/>
            <p:cNvPicPr/>
            <p:nvPr/>
          </p:nvPicPr>
          <p:blipFill>
            <a:blip r:embed="rId4" cstate="print"/>
            <a:stretch>
              <a:fillRect/>
            </a:stretch>
          </p:blipFill>
          <p:spPr>
            <a:xfrm>
              <a:off x="1908048" y="3899916"/>
              <a:ext cx="3276600" cy="2441448"/>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25</a:t>
            </a:r>
            <a:endParaRPr sz="900">
              <a:latin typeface="Noto Serif CJK JP"/>
              <a:cs typeface="Noto Serif CJK JP"/>
            </a:endParaRPr>
          </a:p>
        </p:txBody>
      </p:sp>
      <p:sp>
        <p:nvSpPr>
          <p:cNvPr id="4" name="object 4"/>
          <p:cNvSpPr txBox="1"/>
          <p:nvPr/>
        </p:nvSpPr>
        <p:spPr>
          <a:xfrm>
            <a:off x="1310132" y="871855"/>
            <a:ext cx="137795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2. </a:t>
            </a:r>
            <a:r>
              <a:rPr sz="1050" dirty="0">
                <a:solidFill>
                  <a:srgbClr val="2B2A29"/>
                </a:solidFill>
                <a:latin typeface="Noto Serif CJK JP"/>
                <a:cs typeface="Noto Serif CJK JP"/>
              </a:rPr>
              <a:t>CPU C State Control</a:t>
            </a:r>
            <a:endParaRPr sz="1050">
              <a:latin typeface="Noto Serif CJK JP"/>
              <a:cs typeface="Noto Serif CJK JP"/>
            </a:endParaRPr>
          </a:p>
        </p:txBody>
      </p:sp>
      <p:sp>
        <p:nvSpPr>
          <p:cNvPr id="5" name="object 5"/>
          <p:cNvSpPr/>
          <p:nvPr/>
        </p:nvSpPr>
        <p:spPr>
          <a:xfrm>
            <a:off x="1053083" y="45720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47884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500481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521970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414070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435559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1" name="object 11"/>
          <p:cNvSpPr txBox="1"/>
          <p:nvPr/>
        </p:nvSpPr>
        <p:spPr>
          <a:xfrm>
            <a:off x="1040079" y="3861811"/>
            <a:ext cx="2798445" cy="1691489"/>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CPU C State Control 菜单界面说明表</a:t>
            </a:r>
            <a:endParaRPr sz="100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Package C State limit	C 状态限制设置</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CPU C3 report	C3 开关设置</a:t>
            </a:r>
            <a:endParaRPr sz="90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CPU C6 report	C6 开关设置</a:t>
            </a:r>
            <a:endParaRPr sz="900">
              <a:latin typeface="Noto Serif CJK JP"/>
              <a:cs typeface="Noto Serif CJK JP"/>
            </a:endParaRPr>
          </a:p>
          <a:p>
            <a:pPr marL="30480">
              <a:lnSpc>
                <a:spcPct val="100000"/>
              </a:lnSpc>
              <a:spcBef>
                <a:spcPts val="600"/>
              </a:spcBef>
              <a:tabLst>
                <a:tab pos="2009139" algn="l"/>
              </a:tabLst>
            </a:pPr>
            <a:r>
              <a:rPr sz="900" dirty="0">
                <a:solidFill>
                  <a:srgbClr val="2B2A29"/>
                </a:solidFill>
                <a:latin typeface="Noto Serif CJK JP"/>
                <a:cs typeface="Noto Serif CJK JP"/>
              </a:rPr>
              <a:t>Enhanced Halt State (C1E)	C1E 开关设置</a:t>
            </a:r>
            <a:endParaRPr sz="900">
              <a:latin typeface="Noto Serif CJK JP"/>
              <a:cs typeface="Noto Serif CJK JP"/>
            </a:endParaRPr>
          </a:p>
          <a:p>
            <a:pPr>
              <a:lnSpc>
                <a:spcPct val="100000"/>
              </a:lnSpc>
              <a:spcBef>
                <a:spcPts val="540"/>
              </a:spcBef>
            </a:pPr>
            <a:endParaRPr sz="900">
              <a:latin typeface="Noto Serif CJK JP"/>
              <a:cs typeface="Noto Serif CJK JP"/>
            </a:endParaRPr>
          </a:p>
          <a:p>
            <a:pPr marL="281940">
              <a:lnSpc>
                <a:spcPct val="100000"/>
              </a:lnSpc>
            </a:pPr>
            <a:r>
              <a:rPr sz="1050" dirty="0">
                <a:solidFill>
                  <a:srgbClr val="2B6CAB"/>
                </a:solidFill>
                <a:latin typeface="Noto Serif CJK JP"/>
                <a:cs typeface="Noto Serif CJK JP"/>
              </a:rPr>
              <a:t>3. </a:t>
            </a:r>
            <a:r>
              <a:rPr sz="1050" dirty="0">
                <a:solidFill>
                  <a:srgbClr val="2B2A29"/>
                </a:solidFill>
                <a:latin typeface="Noto Serif CJK JP"/>
                <a:cs typeface="Noto Serif CJK JP"/>
              </a:rPr>
              <a:t>Energy Performance Tunning</a:t>
            </a:r>
            <a:endParaRPr sz="1050">
              <a:latin typeface="Noto Serif CJK JP"/>
              <a:cs typeface="Noto Serif CJK JP"/>
            </a:endParaRPr>
          </a:p>
        </p:txBody>
      </p:sp>
      <p:grpSp>
        <p:nvGrpSpPr>
          <p:cNvPr id="12" name="object 12"/>
          <p:cNvGrpSpPr/>
          <p:nvPr/>
        </p:nvGrpSpPr>
        <p:grpSpPr>
          <a:xfrm>
            <a:off x="1932432" y="1199388"/>
            <a:ext cx="3267710" cy="2455545"/>
            <a:chOff x="1932432" y="1199388"/>
            <a:chExt cx="3267710" cy="2455545"/>
          </a:xfrm>
        </p:grpSpPr>
        <p:pic>
          <p:nvPicPr>
            <p:cNvPr id="13" name="object 13"/>
            <p:cNvPicPr/>
            <p:nvPr/>
          </p:nvPicPr>
          <p:blipFill>
            <a:blip r:embed="rId2" cstate="print"/>
            <a:stretch>
              <a:fillRect/>
            </a:stretch>
          </p:blipFill>
          <p:spPr>
            <a:xfrm>
              <a:off x="1953768" y="1223772"/>
              <a:ext cx="3230880" cy="2427731"/>
            </a:xfrm>
            <a:prstGeom prst="rect">
              <a:avLst/>
            </a:prstGeom>
          </p:spPr>
        </p:pic>
        <p:pic>
          <p:nvPicPr>
            <p:cNvPr id="14" name="object 14"/>
            <p:cNvPicPr/>
            <p:nvPr/>
          </p:nvPicPr>
          <p:blipFill>
            <a:blip r:embed="rId3" cstate="print"/>
            <a:stretch>
              <a:fillRect/>
            </a:stretch>
          </p:blipFill>
          <p:spPr>
            <a:xfrm>
              <a:off x="1932432" y="1199388"/>
              <a:ext cx="3267455" cy="2455163"/>
            </a:xfrm>
            <a:prstGeom prst="rect">
              <a:avLst/>
            </a:prstGeom>
          </p:spPr>
        </p:pic>
      </p:grpSp>
      <p:grpSp>
        <p:nvGrpSpPr>
          <p:cNvPr id="15" name="object 15"/>
          <p:cNvGrpSpPr/>
          <p:nvPr/>
        </p:nvGrpSpPr>
        <p:grpSpPr>
          <a:xfrm>
            <a:off x="1932432" y="5807964"/>
            <a:ext cx="3267710" cy="2446020"/>
            <a:chOff x="1932432" y="5807964"/>
            <a:chExt cx="3267710" cy="2446020"/>
          </a:xfrm>
        </p:grpSpPr>
        <p:pic>
          <p:nvPicPr>
            <p:cNvPr id="16" name="object 16"/>
            <p:cNvPicPr/>
            <p:nvPr/>
          </p:nvPicPr>
          <p:blipFill>
            <a:blip r:embed="rId4" cstate="print"/>
            <a:stretch>
              <a:fillRect/>
            </a:stretch>
          </p:blipFill>
          <p:spPr>
            <a:xfrm>
              <a:off x="1953768" y="5823204"/>
              <a:ext cx="3230880" cy="2418588"/>
            </a:xfrm>
            <a:prstGeom prst="rect">
              <a:avLst/>
            </a:prstGeom>
          </p:spPr>
        </p:pic>
        <p:pic>
          <p:nvPicPr>
            <p:cNvPr id="17" name="object 17"/>
            <p:cNvPicPr/>
            <p:nvPr/>
          </p:nvPicPr>
          <p:blipFill>
            <a:blip r:embed="rId5" cstate="print"/>
            <a:stretch>
              <a:fillRect/>
            </a:stretch>
          </p:blipFill>
          <p:spPr>
            <a:xfrm>
              <a:off x="1932432" y="5807964"/>
              <a:ext cx="3267455" cy="244602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26</a:t>
            </a:r>
            <a:endParaRPr sz="900">
              <a:latin typeface="Noto Serif CJK JP"/>
              <a:cs typeface="Noto Serif CJK JP"/>
            </a:endParaRPr>
          </a:p>
        </p:txBody>
      </p:sp>
      <p:sp>
        <p:nvSpPr>
          <p:cNvPr id="6" name="object 6"/>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171754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193395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1" name="object 11"/>
          <p:cNvSpPr txBox="1"/>
          <p:nvPr/>
        </p:nvSpPr>
        <p:spPr>
          <a:xfrm>
            <a:off x="1040079" y="790316"/>
            <a:ext cx="4043045" cy="1488869"/>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Energy Performance Tunning 菜单界面说明表</a:t>
            </a:r>
            <a:endParaRPr sz="1000" dirty="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0480">
              <a:lnSpc>
                <a:spcPct val="100000"/>
              </a:lnSpc>
              <a:spcBef>
                <a:spcPts val="359"/>
              </a:spcBef>
              <a:tabLst>
                <a:tab pos="2011045" algn="l"/>
              </a:tabLst>
            </a:pPr>
            <a:r>
              <a:rPr sz="900" dirty="0">
                <a:solidFill>
                  <a:srgbClr val="2B2A29"/>
                </a:solidFill>
                <a:latin typeface="Noto Serif CJK JP"/>
                <a:cs typeface="Noto Serif CJK JP"/>
              </a:rPr>
              <a:t>Energy Performance Tunning	</a:t>
            </a:r>
            <a:r>
              <a:rPr sz="900" dirty="0" err="1">
                <a:solidFill>
                  <a:srgbClr val="2B2A29"/>
                </a:solidFill>
                <a:latin typeface="Noto Serif CJK JP"/>
                <a:cs typeface="Noto Serif CJK JP"/>
              </a:rPr>
              <a:t>选择是</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BIOS 还是 OS 进行能量性能调整</a:t>
            </a:r>
            <a:endParaRPr sz="900" dirty="0">
              <a:latin typeface="Noto Serif CJK JP"/>
              <a:cs typeface="Noto Serif CJK JP"/>
            </a:endParaRPr>
          </a:p>
          <a:p>
            <a:pPr marL="30480">
              <a:lnSpc>
                <a:spcPct val="100000"/>
              </a:lnSpc>
              <a:spcBef>
                <a:spcPts val="620"/>
              </a:spcBef>
              <a:tabLst>
                <a:tab pos="2011045" algn="l"/>
              </a:tabLst>
            </a:pPr>
            <a:r>
              <a:rPr sz="900" dirty="0">
                <a:solidFill>
                  <a:srgbClr val="2B2A29"/>
                </a:solidFill>
                <a:latin typeface="Noto Serif CJK JP"/>
                <a:cs typeface="Noto Serif CJK JP"/>
              </a:rPr>
              <a:t>Energy Performance BIAS	节能性能管理设置</a:t>
            </a:r>
            <a:endParaRPr sz="900" dirty="0">
              <a:latin typeface="Noto Serif CJK JP"/>
              <a:cs typeface="Noto Serif CJK JP"/>
            </a:endParaRPr>
          </a:p>
          <a:p>
            <a:pPr marL="30480">
              <a:lnSpc>
                <a:spcPct val="100000"/>
              </a:lnSpc>
              <a:spcBef>
                <a:spcPts val="880"/>
              </a:spcBef>
              <a:tabLst>
                <a:tab pos="2011045" algn="l"/>
              </a:tabLst>
            </a:pPr>
            <a:r>
              <a:rPr sz="900" dirty="0">
                <a:solidFill>
                  <a:srgbClr val="2B2A29"/>
                </a:solidFill>
                <a:latin typeface="Noto Serif CJK JP"/>
                <a:cs typeface="Noto Serif CJK JP"/>
              </a:rPr>
              <a:t>Workload Configuration	工作负荷配置</a:t>
            </a:r>
            <a:endParaRPr sz="900" dirty="0">
              <a:latin typeface="Noto Serif CJK JP"/>
              <a:cs typeface="Noto Serif CJK JP"/>
            </a:endParaRPr>
          </a:p>
          <a:p>
            <a:pPr>
              <a:lnSpc>
                <a:spcPct val="100000"/>
              </a:lnSpc>
              <a:spcBef>
                <a:spcPts val="545"/>
              </a:spcBef>
            </a:pPr>
            <a:endParaRPr sz="900" dirty="0">
              <a:latin typeface="Noto Serif CJK JP"/>
              <a:cs typeface="Noto Serif CJK JP"/>
            </a:endParaRPr>
          </a:p>
          <a:p>
            <a:pPr marL="12700">
              <a:lnSpc>
                <a:spcPct val="100000"/>
              </a:lnSpc>
            </a:pPr>
            <a:r>
              <a:rPr sz="1050" dirty="0">
                <a:solidFill>
                  <a:srgbClr val="2B6CAB"/>
                </a:solidFill>
                <a:latin typeface="Noto Serif CJK JP"/>
                <a:cs typeface="Noto Serif CJK JP"/>
              </a:rPr>
              <a:t>3.2.3.3 OPI Configuration</a:t>
            </a:r>
            <a:endParaRPr sz="1050" dirty="0">
              <a:latin typeface="Noto Serif CJK JP"/>
              <a:cs typeface="Noto Serif CJK JP"/>
            </a:endParaRPr>
          </a:p>
        </p:txBody>
      </p:sp>
      <p:sp>
        <p:nvSpPr>
          <p:cNvPr id="12" name="object 12"/>
          <p:cNvSpPr txBox="1"/>
          <p:nvPr/>
        </p:nvSpPr>
        <p:spPr>
          <a:xfrm>
            <a:off x="1040079" y="5493766"/>
            <a:ext cx="1927860"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QPI Configuration 菜单界面说明表</a:t>
            </a:r>
            <a:endParaRPr sz="1000">
              <a:latin typeface="Noto Serif CJK JP"/>
              <a:cs typeface="Noto Serif CJK JP"/>
            </a:endParaRPr>
          </a:p>
        </p:txBody>
      </p:sp>
      <p:sp>
        <p:nvSpPr>
          <p:cNvPr id="13" name="object 13"/>
          <p:cNvSpPr/>
          <p:nvPr/>
        </p:nvSpPr>
        <p:spPr>
          <a:xfrm>
            <a:off x="1053083" y="612038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633679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55167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676808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698449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72009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741578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7632192"/>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784860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2" name="object 22"/>
          <p:cNvSpPr/>
          <p:nvPr/>
        </p:nvSpPr>
        <p:spPr>
          <a:xfrm>
            <a:off x="1053083" y="568909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3" name="object 23"/>
          <p:cNvSpPr/>
          <p:nvPr/>
        </p:nvSpPr>
        <p:spPr>
          <a:xfrm>
            <a:off x="1053083" y="5903976"/>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4" name="object 24"/>
          <p:cNvSpPr txBox="1"/>
          <p:nvPr/>
        </p:nvSpPr>
        <p:spPr>
          <a:xfrm>
            <a:off x="1058062" y="5714492"/>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25" name="object 25"/>
          <p:cNvSpPr txBox="1"/>
          <p:nvPr/>
        </p:nvSpPr>
        <p:spPr>
          <a:xfrm>
            <a:off x="3038601" y="5714492"/>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26" name="object 26"/>
          <p:cNvSpPr txBox="1"/>
          <p:nvPr/>
        </p:nvSpPr>
        <p:spPr>
          <a:xfrm>
            <a:off x="1058062" y="5930265"/>
            <a:ext cx="5257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OPI Satus</a:t>
            </a:r>
            <a:endParaRPr sz="900">
              <a:latin typeface="Noto Serif CJK JP"/>
              <a:cs typeface="Noto Serif CJK JP"/>
            </a:endParaRPr>
          </a:p>
        </p:txBody>
      </p:sp>
      <p:sp>
        <p:nvSpPr>
          <p:cNvPr id="27" name="object 27"/>
          <p:cNvSpPr txBox="1"/>
          <p:nvPr/>
        </p:nvSpPr>
        <p:spPr>
          <a:xfrm>
            <a:off x="3038094" y="5930265"/>
            <a:ext cx="1017905" cy="151323"/>
          </a:xfrm>
          <a:prstGeom prst="rect">
            <a:avLst/>
          </a:prstGeom>
        </p:spPr>
        <p:txBody>
          <a:bodyPr vert="horz" wrap="square" lIns="0" tIns="12700" rIns="0" bIns="0" rtlCol="0">
            <a:spAutoFit/>
          </a:bodyPr>
          <a:lstStyle/>
          <a:p>
            <a:pPr marL="12700">
              <a:lnSpc>
                <a:spcPct val="100000"/>
              </a:lnSpc>
              <a:spcBef>
                <a:spcPts val="100"/>
              </a:spcBef>
            </a:pPr>
            <a:r>
              <a:rPr lang="en-US" sz="900" dirty="0">
                <a:solidFill>
                  <a:srgbClr val="2B2A29"/>
                </a:solidFill>
                <a:latin typeface="Noto Serif CJK JP"/>
                <a:cs typeface="Noto Serif CJK JP"/>
              </a:rPr>
              <a:t>Q</a:t>
            </a:r>
            <a:r>
              <a:rPr sz="900" dirty="0">
                <a:solidFill>
                  <a:srgbClr val="2B2A29"/>
                </a:solidFill>
                <a:latin typeface="Noto Serif CJK JP"/>
                <a:cs typeface="Noto Serif CJK JP"/>
              </a:rPr>
              <a:t>PI 状态显示子菜单</a:t>
            </a:r>
            <a:endParaRPr sz="900" dirty="0">
              <a:latin typeface="Noto Serif CJK JP"/>
              <a:cs typeface="Noto Serif CJK JP"/>
            </a:endParaRPr>
          </a:p>
        </p:txBody>
      </p:sp>
      <p:sp>
        <p:nvSpPr>
          <p:cNvPr id="28" name="object 28"/>
          <p:cNvSpPr txBox="1"/>
          <p:nvPr/>
        </p:nvSpPr>
        <p:spPr>
          <a:xfrm>
            <a:off x="1058062" y="6146419"/>
            <a:ext cx="10496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Degrade Precedence</a:t>
            </a:r>
            <a:endParaRPr sz="900">
              <a:latin typeface="Noto Serif CJK JP"/>
              <a:cs typeface="Noto Serif CJK JP"/>
            </a:endParaRPr>
          </a:p>
        </p:txBody>
      </p:sp>
      <p:sp>
        <p:nvSpPr>
          <p:cNvPr id="29" name="object 29"/>
          <p:cNvSpPr txBox="1"/>
          <p:nvPr/>
        </p:nvSpPr>
        <p:spPr>
          <a:xfrm>
            <a:off x="3038094" y="6146419"/>
            <a:ext cx="815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降到优先级设置</a:t>
            </a:r>
            <a:endParaRPr sz="900">
              <a:latin typeface="Noto Serif CJK JP"/>
              <a:cs typeface="Noto Serif CJK JP"/>
            </a:endParaRPr>
          </a:p>
        </p:txBody>
      </p:sp>
      <p:sp>
        <p:nvSpPr>
          <p:cNvPr id="30" name="object 30"/>
          <p:cNvSpPr txBox="1"/>
          <p:nvPr/>
        </p:nvSpPr>
        <p:spPr>
          <a:xfrm>
            <a:off x="1058062" y="6362446"/>
            <a:ext cx="9023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Link Speed Mode </a:t>
            </a:r>
            <a:endParaRPr sz="900">
              <a:latin typeface="Noto Serif CJK JP"/>
              <a:cs typeface="Noto Serif CJK JP"/>
            </a:endParaRPr>
          </a:p>
        </p:txBody>
      </p:sp>
      <p:sp>
        <p:nvSpPr>
          <p:cNvPr id="31" name="object 31"/>
          <p:cNvSpPr txBox="1"/>
          <p:nvPr/>
        </p:nvSpPr>
        <p:spPr>
          <a:xfrm>
            <a:off x="3038094" y="6362446"/>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链接速度模式设置</a:t>
            </a:r>
            <a:endParaRPr sz="900">
              <a:latin typeface="Noto Serif CJK JP"/>
              <a:cs typeface="Noto Serif CJK JP"/>
            </a:endParaRPr>
          </a:p>
        </p:txBody>
      </p:sp>
      <p:sp>
        <p:nvSpPr>
          <p:cNvPr id="32" name="object 32"/>
          <p:cNvSpPr txBox="1"/>
          <p:nvPr/>
        </p:nvSpPr>
        <p:spPr>
          <a:xfrm>
            <a:off x="1058062" y="6578600"/>
            <a:ext cx="11550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Link Frequency Select</a:t>
            </a:r>
            <a:endParaRPr sz="900">
              <a:latin typeface="Noto Serif CJK JP"/>
              <a:cs typeface="Noto Serif CJK JP"/>
            </a:endParaRPr>
          </a:p>
        </p:txBody>
      </p:sp>
      <p:sp>
        <p:nvSpPr>
          <p:cNvPr id="33" name="object 33"/>
          <p:cNvSpPr txBox="1"/>
          <p:nvPr/>
        </p:nvSpPr>
        <p:spPr>
          <a:xfrm>
            <a:off x="3038094" y="6578600"/>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链接频率选择设置</a:t>
            </a:r>
            <a:endParaRPr sz="900">
              <a:latin typeface="Noto Serif CJK JP"/>
              <a:cs typeface="Noto Serif CJK JP"/>
            </a:endParaRPr>
          </a:p>
        </p:txBody>
      </p:sp>
      <p:sp>
        <p:nvSpPr>
          <p:cNvPr id="34" name="object 34"/>
          <p:cNvSpPr txBox="1"/>
          <p:nvPr/>
        </p:nvSpPr>
        <p:spPr>
          <a:xfrm>
            <a:off x="1058062" y="6794754"/>
            <a:ext cx="8229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Link LOp Enable</a:t>
            </a:r>
            <a:endParaRPr sz="900">
              <a:latin typeface="Noto Serif CJK JP"/>
              <a:cs typeface="Noto Serif CJK JP"/>
            </a:endParaRPr>
          </a:p>
        </p:txBody>
      </p:sp>
      <p:sp>
        <p:nvSpPr>
          <p:cNvPr id="35" name="object 35"/>
          <p:cNvSpPr txBox="1"/>
          <p:nvPr/>
        </p:nvSpPr>
        <p:spPr>
          <a:xfrm>
            <a:off x="3038348" y="6794754"/>
            <a:ext cx="26460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链接省电模式设置，当带宽为峰值带宽的一半时设置</a:t>
            </a:r>
            <a:endParaRPr sz="900">
              <a:latin typeface="Noto Serif CJK JP"/>
              <a:cs typeface="Noto Serif CJK JP"/>
            </a:endParaRPr>
          </a:p>
        </p:txBody>
      </p:sp>
      <p:sp>
        <p:nvSpPr>
          <p:cNvPr id="36" name="object 36"/>
          <p:cNvSpPr txBox="1"/>
          <p:nvPr/>
        </p:nvSpPr>
        <p:spPr>
          <a:xfrm>
            <a:off x="1058062" y="7010781"/>
            <a:ext cx="7588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Link L1 Enable</a:t>
            </a:r>
            <a:endParaRPr sz="900">
              <a:latin typeface="Noto Serif CJK JP"/>
              <a:cs typeface="Noto Serif CJK JP"/>
            </a:endParaRPr>
          </a:p>
        </p:txBody>
      </p:sp>
      <p:sp>
        <p:nvSpPr>
          <p:cNvPr id="37" name="object 37"/>
          <p:cNvSpPr txBox="1"/>
          <p:nvPr/>
        </p:nvSpPr>
        <p:spPr>
          <a:xfrm>
            <a:off x="3038348" y="7010781"/>
            <a:ext cx="2320925" cy="151323"/>
          </a:xfrm>
          <a:prstGeom prst="rect">
            <a:avLst/>
          </a:prstGeom>
        </p:spPr>
        <p:txBody>
          <a:bodyPr vert="horz" wrap="square" lIns="0" tIns="12700" rIns="0" bIns="0" rtlCol="0">
            <a:spAutoFit/>
          </a:bodyPr>
          <a:lstStyle/>
          <a:p>
            <a:pPr marL="12700">
              <a:lnSpc>
                <a:spcPct val="100000"/>
              </a:lnSpc>
              <a:spcBef>
                <a:spcPts val="100"/>
              </a:spcBef>
            </a:pPr>
            <a:r>
              <a:rPr sz="900" dirty="0" err="1">
                <a:solidFill>
                  <a:srgbClr val="2B2A29"/>
                </a:solidFill>
                <a:latin typeface="Noto Serif CJK JP"/>
                <a:cs typeface="Noto Serif CJK JP"/>
              </a:rPr>
              <a:t>在系统非常空闲的情况下，调整</a:t>
            </a:r>
            <a:r>
              <a:rPr sz="900" dirty="0">
                <a:solidFill>
                  <a:srgbClr val="2B2A29"/>
                </a:solidFill>
                <a:latin typeface="Noto Serif CJK JP"/>
                <a:cs typeface="Noto Serif CJK JP"/>
              </a:rPr>
              <a:t> </a:t>
            </a:r>
            <a:r>
              <a:rPr lang="en-US" sz="900" dirty="0">
                <a:solidFill>
                  <a:srgbClr val="2B2A29"/>
                </a:solidFill>
                <a:latin typeface="Noto Serif CJK JP"/>
                <a:cs typeface="Noto Serif CJK JP"/>
              </a:rPr>
              <a:t>Q</a:t>
            </a:r>
            <a:r>
              <a:rPr sz="900" dirty="0">
                <a:solidFill>
                  <a:srgbClr val="2B2A29"/>
                </a:solidFill>
                <a:latin typeface="Noto Serif CJK JP"/>
                <a:cs typeface="Noto Serif CJK JP"/>
              </a:rPr>
              <a:t>PI Link 关闭</a:t>
            </a:r>
            <a:endParaRPr sz="900" dirty="0">
              <a:latin typeface="Noto Serif CJK JP"/>
              <a:cs typeface="Noto Serif CJK JP"/>
            </a:endParaRPr>
          </a:p>
        </p:txBody>
      </p:sp>
      <p:sp>
        <p:nvSpPr>
          <p:cNvPr id="38" name="object 38"/>
          <p:cNvSpPr txBox="1"/>
          <p:nvPr/>
        </p:nvSpPr>
        <p:spPr>
          <a:xfrm>
            <a:off x="1058062" y="7226249"/>
            <a:ext cx="9099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E2E Parity Enable</a:t>
            </a:r>
            <a:endParaRPr sz="900">
              <a:latin typeface="Noto Serif CJK JP"/>
              <a:cs typeface="Noto Serif CJK JP"/>
            </a:endParaRPr>
          </a:p>
        </p:txBody>
      </p:sp>
      <p:sp>
        <p:nvSpPr>
          <p:cNvPr id="39" name="object 39"/>
          <p:cNvSpPr txBox="1"/>
          <p:nvPr/>
        </p:nvSpPr>
        <p:spPr>
          <a:xfrm>
            <a:off x="3038094" y="7226249"/>
            <a:ext cx="11550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E2E 奇偶校验启用设置</a:t>
            </a:r>
            <a:endParaRPr sz="900">
              <a:latin typeface="Noto Serif CJK JP"/>
              <a:cs typeface="Noto Serif CJK JP"/>
            </a:endParaRPr>
          </a:p>
        </p:txBody>
      </p:sp>
      <p:sp>
        <p:nvSpPr>
          <p:cNvPr id="40" name="object 40"/>
          <p:cNvSpPr txBox="1"/>
          <p:nvPr/>
        </p:nvSpPr>
        <p:spPr>
          <a:xfrm>
            <a:off x="1058062" y="7442708"/>
            <a:ext cx="6400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COD Enable</a:t>
            </a:r>
            <a:endParaRPr sz="900">
              <a:latin typeface="Noto Serif CJK JP"/>
              <a:cs typeface="Noto Serif CJK JP"/>
            </a:endParaRPr>
          </a:p>
        </p:txBody>
      </p:sp>
      <p:sp>
        <p:nvSpPr>
          <p:cNvPr id="41" name="object 41"/>
          <p:cNvSpPr txBox="1"/>
          <p:nvPr/>
        </p:nvSpPr>
        <p:spPr>
          <a:xfrm>
            <a:off x="3038348" y="7442708"/>
            <a:ext cx="7448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COD 启用设置</a:t>
            </a:r>
            <a:endParaRPr sz="900">
              <a:latin typeface="Noto Serif CJK JP"/>
              <a:cs typeface="Noto Serif CJK JP"/>
            </a:endParaRPr>
          </a:p>
        </p:txBody>
      </p:sp>
      <p:sp>
        <p:nvSpPr>
          <p:cNvPr id="42" name="object 42"/>
          <p:cNvSpPr txBox="1"/>
          <p:nvPr/>
        </p:nvSpPr>
        <p:spPr>
          <a:xfrm>
            <a:off x="1058062" y="7658861"/>
            <a:ext cx="6051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Early Snoop</a:t>
            </a:r>
            <a:endParaRPr sz="900">
              <a:latin typeface="Noto Serif CJK JP"/>
              <a:cs typeface="Noto Serif CJK JP"/>
            </a:endParaRPr>
          </a:p>
        </p:txBody>
      </p:sp>
      <p:sp>
        <p:nvSpPr>
          <p:cNvPr id="43" name="object 43"/>
          <p:cNvSpPr txBox="1"/>
          <p:nvPr/>
        </p:nvSpPr>
        <p:spPr>
          <a:xfrm>
            <a:off x="3038348" y="7658861"/>
            <a:ext cx="8699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Early Snoop 设置</a:t>
            </a:r>
            <a:endParaRPr sz="900">
              <a:latin typeface="Noto Serif CJK JP"/>
              <a:cs typeface="Noto Serif CJK JP"/>
            </a:endParaRPr>
          </a:p>
        </p:txBody>
      </p:sp>
      <p:grpSp>
        <p:nvGrpSpPr>
          <p:cNvPr id="44" name="object 44"/>
          <p:cNvGrpSpPr/>
          <p:nvPr/>
        </p:nvGrpSpPr>
        <p:grpSpPr>
          <a:xfrm>
            <a:off x="1880616" y="2601468"/>
            <a:ext cx="3276600" cy="2466340"/>
            <a:chOff x="1880616" y="2601468"/>
            <a:chExt cx="3276600" cy="2466340"/>
          </a:xfrm>
        </p:grpSpPr>
        <p:pic>
          <p:nvPicPr>
            <p:cNvPr id="45" name="object 45"/>
            <p:cNvPicPr/>
            <p:nvPr/>
          </p:nvPicPr>
          <p:blipFill>
            <a:blip r:embed="rId3" cstate="print"/>
            <a:stretch>
              <a:fillRect/>
            </a:stretch>
          </p:blipFill>
          <p:spPr>
            <a:xfrm>
              <a:off x="1908048" y="2636520"/>
              <a:ext cx="3240024" cy="2430779"/>
            </a:xfrm>
            <a:prstGeom prst="rect">
              <a:avLst/>
            </a:prstGeom>
          </p:spPr>
        </p:pic>
        <p:pic>
          <p:nvPicPr>
            <p:cNvPr id="46" name="object 46"/>
            <p:cNvPicPr/>
            <p:nvPr/>
          </p:nvPicPr>
          <p:blipFill>
            <a:blip r:embed="rId4" cstate="print"/>
            <a:stretch>
              <a:fillRect/>
            </a:stretch>
          </p:blipFill>
          <p:spPr>
            <a:xfrm>
              <a:off x="1880616" y="2601468"/>
              <a:ext cx="3276600" cy="2456688"/>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spc="-30" dirty="0">
                <a:solidFill>
                  <a:srgbClr val="FFFFFF"/>
                </a:solidFill>
                <a:latin typeface="Noto Serif CJK JP"/>
                <a:cs typeface="Noto Serif CJK JP"/>
              </a:rPr>
              <a:t>BIOS </a:t>
            </a:r>
            <a:r>
              <a:rPr sz="1200" spc="5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27</a:t>
            </a:r>
            <a:endParaRPr sz="900">
              <a:latin typeface="Noto Serif CJK JP"/>
              <a:cs typeface="Noto Serif CJK JP"/>
            </a:endParaRPr>
          </a:p>
        </p:txBody>
      </p:sp>
      <p:sp>
        <p:nvSpPr>
          <p:cNvPr id="4" name="object 4"/>
          <p:cNvSpPr txBox="1"/>
          <p:nvPr/>
        </p:nvSpPr>
        <p:spPr>
          <a:xfrm>
            <a:off x="1113840" y="871855"/>
            <a:ext cx="1787525" cy="186690"/>
          </a:xfrm>
          <a:prstGeom prst="rect">
            <a:avLst/>
          </a:prstGeom>
        </p:spPr>
        <p:txBody>
          <a:bodyPr vert="horz" wrap="square" lIns="0" tIns="13335" rIns="0" bIns="0" rtlCol="0">
            <a:spAutoFit/>
          </a:bodyPr>
          <a:lstStyle/>
          <a:p>
            <a:pPr marL="12700">
              <a:lnSpc>
                <a:spcPct val="100000"/>
              </a:lnSpc>
              <a:spcBef>
                <a:spcPts val="105"/>
              </a:spcBef>
            </a:pPr>
            <a:r>
              <a:rPr sz="1050" spc="-20" dirty="0">
                <a:solidFill>
                  <a:srgbClr val="2B6CAB"/>
                </a:solidFill>
                <a:latin typeface="Noto Serif CJK JP"/>
                <a:cs typeface="Noto Serif CJK JP"/>
              </a:rPr>
              <a:t>3.2.3.4</a:t>
            </a:r>
            <a:r>
              <a:rPr sz="1050" spc="-60" dirty="0">
                <a:solidFill>
                  <a:srgbClr val="2B6CAB"/>
                </a:solidFill>
                <a:latin typeface="Noto Serif CJK JP"/>
                <a:cs typeface="Noto Serif CJK JP"/>
              </a:rPr>
              <a:t> </a:t>
            </a:r>
            <a:r>
              <a:rPr sz="1050" spc="-75" dirty="0">
                <a:solidFill>
                  <a:srgbClr val="2B6CAB"/>
                </a:solidFill>
                <a:latin typeface="Noto Serif CJK JP"/>
                <a:cs typeface="Noto Serif CJK JP"/>
              </a:rPr>
              <a:t>Memory</a:t>
            </a:r>
            <a:r>
              <a:rPr sz="1050" spc="130" dirty="0">
                <a:solidFill>
                  <a:srgbClr val="2B6CAB"/>
                </a:solidFill>
                <a:latin typeface="Noto Serif CJK JP"/>
                <a:cs typeface="Noto Serif CJK JP"/>
              </a:rPr>
              <a:t> </a:t>
            </a:r>
            <a:r>
              <a:rPr sz="1050" spc="-70" dirty="0">
                <a:solidFill>
                  <a:srgbClr val="2B6CAB"/>
                </a:solidFill>
                <a:latin typeface="Noto Serif CJK JP"/>
                <a:cs typeface="Noto Serif CJK JP"/>
              </a:rPr>
              <a:t>Configuration</a:t>
            </a:r>
            <a:endParaRPr sz="1050">
              <a:latin typeface="Noto Serif CJK JP"/>
              <a:cs typeface="Noto Serif CJK JP"/>
            </a:endParaRPr>
          </a:p>
        </p:txBody>
      </p:sp>
      <p:sp>
        <p:nvSpPr>
          <p:cNvPr id="5" name="object 5"/>
          <p:cNvSpPr/>
          <p:nvPr/>
        </p:nvSpPr>
        <p:spPr>
          <a:xfrm>
            <a:off x="1053083" y="45720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47884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500481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52197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54361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565251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40079" y="58293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40079" y="59817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630021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6516623"/>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7315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694791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7164323"/>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738073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759561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7812023"/>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1" name="object 21"/>
          <p:cNvSpPr/>
          <p:nvPr/>
        </p:nvSpPr>
        <p:spPr>
          <a:xfrm>
            <a:off x="1053083" y="414070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2" name="object 22"/>
          <p:cNvSpPr/>
          <p:nvPr/>
        </p:nvSpPr>
        <p:spPr>
          <a:xfrm>
            <a:off x="1053083" y="435559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3" name="object 23"/>
          <p:cNvSpPr txBox="1"/>
          <p:nvPr/>
        </p:nvSpPr>
        <p:spPr>
          <a:xfrm>
            <a:off x="1040079" y="3861811"/>
            <a:ext cx="3757295" cy="3908425"/>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Memory Configuration 菜单界面说明表</a:t>
            </a:r>
            <a:endParaRPr sz="1000" dirty="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Enforce POR	执行 POR 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Memory Frequency	内存频率设置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ECC Support	ECC 支持设置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Rank Multiplication	Rank 倍增设置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LRDIMM Module Delay	LRDIMM 模块延迟设置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Data Scrambling	数据扰频设置</a:t>
            </a:r>
            <a:endParaRPr sz="900" dirty="0">
              <a:latin typeface="Noto Serif CJK JP"/>
              <a:cs typeface="Noto Serif CJK JP"/>
            </a:endParaRPr>
          </a:p>
          <a:p>
            <a:pPr marL="30480">
              <a:lnSpc>
                <a:spcPct val="100000"/>
              </a:lnSpc>
              <a:spcBef>
                <a:spcPts val="359"/>
              </a:spcBef>
              <a:tabLst>
                <a:tab pos="2009139" algn="l"/>
              </a:tabLst>
            </a:pPr>
            <a:r>
              <a:rPr sz="900" dirty="0">
                <a:solidFill>
                  <a:srgbClr val="2B2A29"/>
                </a:solidFill>
                <a:latin typeface="Noto Serif CJK JP"/>
                <a:cs typeface="Noto Serif CJK JP"/>
              </a:rPr>
              <a:t>Refresh Options	刷新模式设置</a:t>
            </a:r>
            <a:endParaRPr sz="900" dirty="0">
              <a:latin typeface="Noto Serif CJK JP"/>
              <a:cs typeface="Noto Serif CJK JP"/>
            </a:endParaRPr>
          </a:p>
          <a:p>
            <a:pPr marL="30480" marR="179070">
              <a:lnSpc>
                <a:spcPct val="157800"/>
              </a:lnSpc>
              <a:tabLst>
                <a:tab pos="2009139" algn="l"/>
              </a:tabLst>
            </a:pPr>
            <a:r>
              <a:rPr sz="900" dirty="0">
                <a:solidFill>
                  <a:srgbClr val="2B2A29"/>
                </a:solidFill>
                <a:latin typeface="Noto Serif CJK JP"/>
                <a:cs typeface="Noto Serif CJK JP"/>
              </a:rPr>
              <a:t>Command/Address Parity	DDR4 指令 /</a:t>
            </a:r>
            <a:r>
              <a:rPr sz="900" dirty="0" err="1">
                <a:solidFill>
                  <a:srgbClr val="2B2A29"/>
                </a:solidFill>
                <a:latin typeface="Noto Serif CJK JP"/>
                <a:cs typeface="Noto Serif CJK JP"/>
              </a:rPr>
              <a:t>地址奇偶校验设置</a:t>
            </a:r>
            <a:r>
              <a:rPr sz="900" dirty="0">
                <a:solidFill>
                  <a:srgbClr val="2B2A29"/>
                </a:solidFill>
                <a:latin typeface="Noto Serif CJK JP"/>
                <a:cs typeface="Noto Serif CJK JP"/>
              </a:rPr>
              <a:t> </a:t>
            </a:r>
            <a:r>
              <a:rPr lang="pt-BR" sz="900" dirty="0">
                <a:solidFill>
                  <a:srgbClr val="2B2A29"/>
                </a:solidFill>
                <a:latin typeface="+mj-lt"/>
                <a:ea typeface="Microsoft YaHei UI" panose="020B0503020204020204" pitchFamily="34" charset="-122"/>
                <a:cs typeface="Noto Serif CJK JP"/>
              </a:rPr>
              <a:t>Memory </a:t>
            </a:r>
            <a:r>
              <a:rPr sz="900" dirty="0">
                <a:solidFill>
                  <a:srgbClr val="2B2A29"/>
                </a:solidFill>
                <a:latin typeface="+mj-lt"/>
                <a:cs typeface="Noto Serif CJK JP"/>
              </a:rPr>
              <a:t>Throttling Mode</a:t>
            </a:r>
            <a:r>
              <a:rPr sz="900" dirty="0">
                <a:solidFill>
                  <a:srgbClr val="2B2A29"/>
                </a:solidFill>
                <a:latin typeface="Noto Serif CJK JP"/>
                <a:cs typeface="Noto Serif CJK JP"/>
              </a:rPr>
              <a:t>	内存热噩疏导模式设置</a:t>
            </a:r>
            <a:endParaRPr sz="900" dirty="0">
              <a:latin typeface="Noto Serif CJK JP"/>
              <a:cs typeface="Noto Serif CJK JP"/>
            </a:endParaRPr>
          </a:p>
          <a:p>
            <a:pPr marL="30480">
              <a:lnSpc>
                <a:spcPct val="100000"/>
              </a:lnSpc>
              <a:spcBef>
                <a:spcPts val="625"/>
              </a:spcBef>
              <a:tabLst>
                <a:tab pos="2009139" algn="l"/>
              </a:tabLst>
            </a:pPr>
            <a:r>
              <a:rPr sz="900" dirty="0">
                <a:solidFill>
                  <a:srgbClr val="2B2A29"/>
                </a:solidFill>
                <a:latin typeface="Noto Serif CJK JP"/>
                <a:cs typeface="Noto Serif CJK JP"/>
              </a:rPr>
              <a:t>Memory Power Savings Mode	内存省电模式设置</a:t>
            </a:r>
            <a:endParaRPr sz="900" dirty="0">
              <a:latin typeface="Noto Serif CJK JP"/>
              <a:cs typeface="Noto Serif CJK JP"/>
            </a:endParaRPr>
          </a:p>
          <a:p>
            <a:pPr marL="30480">
              <a:lnSpc>
                <a:spcPct val="100000"/>
              </a:lnSpc>
              <a:spcBef>
                <a:spcPts val="635"/>
              </a:spcBef>
              <a:tabLst>
                <a:tab pos="2011045" algn="l"/>
              </a:tabLst>
            </a:pPr>
            <a:r>
              <a:rPr sz="900" dirty="0">
                <a:solidFill>
                  <a:srgbClr val="2B2A29"/>
                </a:solidFill>
                <a:latin typeface="Noto Serif CJK JP"/>
                <a:cs typeface="Noto Serif CJK JP"/>
              </a:rPr>
              <a:t>Socket Interleave Below 4GB	4GB 以下地址空间处理器交错设置</a:t>
            </a:r>
            <a:endParaRPr sz="900" dirty="0">
              <a:latin typeface="Noto Serif CJK JP"/>
              <a:cs typeface="Noto Serif CJK JP"/>
            </a:endParaRPr>
          </a:p>
          <a:p>
            <a:pPr marL="30480">
              <a:lnSpc>
                <a:spcPct val="100000"/>
              </a:lnSpc>
              <a:spcBef>
                <a:spcPts val="625"/>
              </a:spcBef>
              <a:tabLst>
                <a:tab pos="2011045" algn="l"/>
              </a:tabLst>
            </a:pPr>
            <a:r>
              <a:rPr sz="900" dirty="0">
                <a:solidFill>
                  <a:srgbClr val="2B2A29"/>
                </a:solidFill>
                <a:latin typeface="Noto Serif CJK JP"/>
                <a:cs typeface="Noto Serif CJK JP"/>
              </a:rPr>
              <a:t>Channel Interleaving	Channel 交叉设置</a:t>
            </a:r>
            <a:endParaRPr sz="900" dirty="0">
              <a:latin typeface="Noto Serif CJK JP"/>
              <a:cs typeface="Noto Serif CJK JP"/>
            </a:endParaRPr>
          </a:p>
          <a:p>
            <a:pPr marL="30480">
              <a:lnSpc>
                <a:spcPct val="100000"/>
              </a:lnSpc>
              <a:spcBef>
                <a:spcPts val="875"/>
              </a:spcBef>
              <a:tabLst>
                <a:tab pos="2011045" algn="l"/>
              </a:tabLst>
            </a:pPr>
            <a:r>
              <a:rPr sz="900" dirty="0">
                <a:solidFill>
                  <a:srgbClr val="2B2A29"/>
                </a:solidFill>
                <a:latin typeface="Noto Serif CJK JP"/>
                <a:cs typeface="Noto Serif CJK JP"/>
              </a:rPr>
              <a:t>Rank Interleaving	Rank 交叉设置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A7 Mode	A7 Mode 设置</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Memory Topology	内存拓扑</a:t>
            </a:r>
            <a:endParaRPr sz="900" dirty="0">
              <a:latin typeface="Noto Serif CJK JP"/>
              <a:cs typeface="Noto Serif CJK JP"/>
            </a:endParaRPr>
          </a:p>
          <a:p>
            <a:pPr marL="30480">
              <a:lnSpc>
                <a:spcPct val="100000"/>
              </a:lnSpc>
              <a:spcBef>
                <a:spcPts val="600"/>
              </a:spcBef>
              <a:tabLst>
                <a:tab pos="2009139" algn="l"/>
              </a:tabLst>
            </a:pPr>
            <a:r>
              <a:rPr sz="900" dirty="0">
                <a:solidFill>
                  <a:srgbClr val="2B2A29"/>
                </a:solidFill>
                <a:latin typeface="Noto Serif CJK JP"/>
                <a:cs typeface="Noto Serif CJK JP"/>
              </a:rPr>
              <a:t>Memory RAS Congfiguation	内存 RAS 配置子菜单</a:t>
            </a:r>
            <a:endParaRPr sz="900" dirty="0">
              <a:latin typeface="Noto Serif CJK JP"/>
              <a:cs typeface="Noto Serif CJK JP"/>
            </a:endParaRPr>
          </a:p>
        </p:txBody>
      </p:sp>
      <p:grpSp>
        <p:nvGrpSpPr>
          <p:cNvPr id="24" name="object 24"/>
          <p:cNvGrpSpPr/>
          <p:nvPr/>
        </p:nvGrpSpPr>
        <p:grpSpPr>
          <a:xfrm>
            <a:off x="1908048" y="1223772"/>
            <a:ext cx="3264535" cy="2461260"/>
            <a:chOff x="1908048" y="1223772"/>
            <a:chExt cx="3264535" cy="2461260"/>
          </a:xfrm>
        </p:grpSpPr>
        <p:pic>
          <p:nvPicPr>
            <p:cNvPr id="25" name="object 25"/>
            <p:cNvPicPr/>
            <p:nvPr/>
          </p:nvPicPr>
          <p:blipFill>
            <a:blip r:embed="rId2" cstate="print"/>
            <a:stretch>
              <a:fillRect/>
            </a:stretch>
          </p:blipFill>
          <p:spPr>
            <a:xfrm>
              <a:off x="1926336" y="1228344"/>
              <a:ext cx="3227832" cy="2435351"/>
            </a:xfrm>
            <a:prstGeom prst="rect">
              <a:avLst/>
            </a:prstGeom>
          </p:spPr>
        </p:pic>
        <p:pic>
          <p:nvPicPr>
            <p:cNvPr id="26" name="object 26"/>
            <p:cNvPicPr/>
            <p:nvPr/>
          </p:nvPicPr>
          <p:blipFill>
            <a:blip r:embed="rId3" cstate="print"/>
            <a:stretch>
              <a:fillRect/>
            </a:stretch>
          </p:blipFill>
          <p:spPr>
            <a:xfrm>
              <a:off x="1908048" y="1223772"/>
              <a:ext cx="3264408" cy="2461260"/>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28</a:t>
            </a:r>
            <a:endParaRPr sz="900">
              <a:latin typeface="Noto Serif CJK JP"/>
              <a:cs typeface="Noto Serif CJK JP"/>
            </a:endParaRPr>
          </a:p>
        </p:txBody>
      </p:sp>
      <p:sp>
        <p:nvSpPr>
          <p:cNvPr id="6" name="object 6"/>
          <p:cNvSpPr txBox="1"/>
          <p:nvPr/>
        </p:nvSpPr>
        <p:spPr>
          <a:xfrm>
            <a:off x="1310132" y="871855"/>
            <a:ext cx="166433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Memory RAS Congfiguation</a:t>
            </a:r>
            <a:endParaRPr sz="1050">
              <a:latin typeface="Noto Serif CJK JP"/>
              <a:cs typeface="Noto Serif CJK JP"/>
            </a:endParaRPr>
          </a:p>
        </p:txBody>
      </p:sp>
      <p:sp>
        <p:nvSpPr>
          <p:cNvPr id="7" name="object 7"/>
          <p:cNvSpPr/>
          <p:nvPr/>
        </p:nvSpPr>
        <p:spPr>
          <a:xfrm>
            <a:off x="1053083" y="442417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462229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82041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50170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521512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54132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56113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5809488"/>
            <a:ext cx="4986655" cy="0"/>
          </a:xfrm>
          <a:custGeom>
            <a:avLst/>
            <a:gdLst/>
            <a:ahLst/>
            <a:cxnLst/>
            <a:rect l="l" t="t" r="r" b="b"/>
            <a:pathLst>
              <a:path w="4986655">
                <a:moveTo>
                  <a:pt x="0" y="0"/>
                </a:moveTo>
                <a:lnTo>
                  <a:pt x="1671192" y="0"/>
                </a:ln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00760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6" name="object 16"/>
          <p:cNvSpPr/>
          <p:nvPr/>
        </p:nvSpPr>
        <p:spPr>
          <a:xfrm>
            <a:off x="1053083" y="39044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40079" y="4075369"/>
            <a:ext cx="4986655" cy="0"/>
          </a:xfrm>
          <a:custGeom>
            <a:avLst/>
            <a:gdLst/>
            <a:ahLst/>
            <a:cxnLst/>
            <a:rect l="l" t="t" r="r" b="b"/>
            <a:pathLst>
              <a:path w="4986655">
                <a:moveTo>
                  <a:pt x="0" y="0"/>
                </a:moveTo>
                <a:lnTo>
                  <a:pt x="1671192" y="0"/>
                </a:lnTo>
                <a:lnTo>
                  <a:pt x="4986528" y="0"/>
                </a:lnTo>
              </a:path>
            </a:pathLst>
          </a:custGeom>
          <a:ln w="12700">
            <a:solidFill>
              <a:srgbClr val="2B6CAB"/>
            </a:solidFill>
          </a:ln>
        </p:spPr>
        <p:txBody>
          <a:bodyPr wrap="square" lIns="0" tIns="0" rIns="0" bIns="0" rtlCol="0"/>
          <a:lstStyle/>
          <a:p>
            <a:endParaRPr/>
          </a:p>
        </p:txBody>
      </p:sp>
      <p:sp>
        <p:nvSpPr>
          <p:cNvPr id="18" name="object 18"/>
          <p:cNvSpPr txBox="1"/>
          <p:nvPr/>
        </p:nvSpPr>
        <p:spPr>
          <a:xfrm>
            <a:off x="1040079" y="3709162"/>
            <a:ext cx="245554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Memory RAS Configuration 古单界面说明表</a:t>
            </a:r>
            <a:endParaRPr sz="1000">
              <a:latin typeface="Noto Serif CJK JP"/>
              <a:cs typeface="Noto Serif CJK JP"/>
            </a:endParaRPr>
          </a:p>
        </p:txBody>
      </p:sp>
      <p:sp>
        <p:nvSpPr>
          <p:cNvPr id="19" name="object 19"/>
          <p:cNvSpPr txBox="1"/>
          <p:nvPr/>
        </p:nvSpPr>
        <p:spPr>
          <a:xfrm>
            <a:off x="1058367" y="3924046"/>
            <a:ext cx="48323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20" name="object 20"/>
          <p:cNvSpPr txBox="1"/>
          <p:nvPr/>
        </p:nvSpPr>
        <p:spPr>
          <a:xfrm>
            <a:off x="2728976" y="3913885"/>
            <a:ext cx="2987040" cy="320040"/>
          </a:xfrm>
          <a:prstGeom prst="rect">
            <a:avLst/>
          </a:prstGeom>
        </p:spPr>
        <p:txBody>
          <a:bodyPr vert="horz" wrap="square" lIns="0" tIns="22860" rIns="0" bIns="0" rtlCol="0">
            <a:spAutoFit/>
          </a:bodyPr>
          <a:lstStyle/>
          <a:p>
            <a:pPr marL="12700">
              <a:lnSpc>
                <a:spcPct val="100000"/>
              </a:lnSpc>
              <a:spcBef>
                <a:spcPts val="180"/>
              </a:spcBef>
            </a:pPr>
            <a:r>
              <a:rPr sz="900" dirty="0">
                <a:solidFill>
                  <a:srgbClr val="2B2A29"/>
                </a:solidFill>
                <a:latin typeface="Noto Serif CJK JP"/>
                <a:cs typeface="Noto Serif CJK JP"/>
              </a:rPr>
              <a:t>功能说明</a:t>
            </a:r>
            <a:endParaRPr sz="900" dirty="0">
              <a:latin typeface="Noto Serif CJK JP"/>
              <a:cs typeface="Noto Serif CJK JP"/>
            </a:endParaRPr>
          </a:p>
          <a:p>
            <a:pPr marL="13335">
              <a:lnSpc>
                <a:spcPct val="100000"/>
              </a:lnSpc>
              <a:spcBef>
                <a:spcPts val="80"/>
              </a:spcBef>
            </a:pPr>
            <a:r>
              <a:rPr sz="900" dirty="0" err="1">
                <a:solidFill>
                  <a:srgbClr val="2B2A29"/>
                </a:solidFill>
                <a:latin typeface="Noto Serif CJK JP"/>
                <a:cs typeface="Noto Serif CJK JP"/>
              </a:rPr>
              <a:t>设置内存模式，有</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[Independent]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[Mirroring]</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和</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[Lock</a:t>
            </a:r>
            <a:endParaRPr sz="900" dirty="0">
              <a:latin typeface="Noto Serif CJK JP"/>
              <a:cs typeface="Noto Serif CJK JP"/>
            </a:endParaRPr>
          </a:p>
        </p:txBody>
      </p:sp>
      <p:sp>
        <p:nvSpPr>
          <p:cNvPr id="21" name="object 21"/>
          <p:cNvSpPr txBox="1"/>
          <p:nvPr/>
        </p:nvSpPr>
        <p:spPr>
          <a:xfrm>
            <a:off x="1058062" y="4180713"/>
            <a:ext cx="7696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Memory</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Mode </a:t>
            </a:r>
            <a:endParaRPr sz="900" dirty="0">
              <a:latin typeface="Noto Serif CJK JP"/>
              <a:cs typeface="Noto Serif CJK JP"/>
            </a:endParaRPr>
          </a:p>
        </p:txBody>
      </p:sp>
      <p:sp>
        <p:nvSpPr>
          <p:cNvPr id="22" name="object 22"/>
          <p:cNvSpPr txBox="1"/>
          <p:nvPr/>
        </p:nvSpPr>
        <p:spPr>
          <a:xfrm>
            <a:off x="2729610" y="4243578"/>
            <a:ext cx="9169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Step]</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3 个选项。</a:t>
            </a:r>
            <a:endParaRPr sz="900" dirty="0">
              <a:latin typeface="Noto Serif CJK JP"/>
              <a:cs typeface="Noto Serif CJK JP"/>
            </a:endParaRPr>
          </a:p>
        </p:txBody>
      </p:sp>
      <p:sp>
        <p:nvSpPr>
          <p:cNvPr id="23" name="object 23"/>
          <p:cNvSpPr txBox="1"/>
          <p:nvPr/>
        </p:nvSpPr>
        <p:spPr>
          <a:xfrm>
            <a:off x="1058062" y="4440682"/>
            <a:ext cx="10623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Lockstep X4 DIMMs </a:t>
            </a:r>
            <a:endParaRPr sz="900">
              <a:latin typeface="Noto Serif CJK JP"/>
              <a:cs typeface="Noto Serif CJK JP"/>
            </a:endParaRPr>
          </a:p>
        </p:txBody>
      </p:sp>
      <p:sp>
        <p:nvSpPr>
          <p:cNvPr id="24" name="object 24"/>
          <p:cNvSpPr txBox="1"/>
          <p:nvPr/>
        </p:nvSpPr>
        <p:spPr>
          <a:xfrm>
            <a:off x="2728722" y="4440682"/>
            <a:ext cx="168084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X4 DIMMs 的</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Lockstep 开关设置</a:t>
            </a:r>
            <a:endParaRPr sz="900" dirty="0">
              <a:latin typeface="Noto Serif CJK JP"/>
              <a:cs typeface="Noto Serif CJK JP"/>
            </a:endParaRPr>
          </a:p>
        </p:txBody>
      </p:sp>
      <p:sp>
        <p:nvSpPr>
          <p:cNvPr id="25" name="object 25"/>
          <p:cNvSpPr txBox="1"/>
          <p:nvPr/>
        </p:nvSpPr>
        <p:spPr>
          <a:xfrm>
            <a:off x="1058062" y="4638548"/>
            <a:ext cx="11582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M e m o ry Rank Sparing</a:t>
            </a:r>
            <a:endParaRPr sz="900">
              <a:latin typeface="Noto Serif CJK JP"/>
              <a:cs typeface="Noto Serif CJK JP"/>
            </a:endParaRPr>
          </a:p>
        </p:txBody>
      </p:sp>
      <p:sp>
        <p:nvSpPr>
          <p:cNvPr id="26" name="object 26"/>
          <p:cNvSpPr txBox="1"/>
          <p:nvPr/>
        </p:nvSpPr>
        <p:spPr>
          <a:xfrm>
            <a:off x="2728341" y="4638548"/>
            <a:ext cx="10058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内存 Rank 热备设置</a:t>
            </a:r>
            <a:endParaRPr sz="900">
              <a:latin typeface="Noto Serif CJK JP"/>
              <a:cs typeface="Noto Serif CJK JP"/>
            </a:endParaRPr>
          </a:p>
        </p:txBody>
      </p:sp>
      <p:sp>
        <p:nvSpPr>
          <p:cNvPr id="27" name="object 27"/>
          <p:cNvSpPr txBox="1"/>
          <p:nvPr/>
        </p:nvSpPr>
        <p:spPr>
          <a:xfrm>
            <a:off x="1058062" y="4836668"/>
            <a:ext cx="14097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Correctable Error Threshold</a:t>
            </a:r>
            <a:endParaRPr sz="900">
              <a:latin typeface="Noto Serif CJK JP"/>
              <a:cs typeface="Noto Serif CJK JP"/>
            </a:endParaRPr>
          </a:p>
        </p:txBody>
      </p:sp>
      <p:sp>
        <p:nvSpPr>
          <p:cNvPr id="28" name="object 28"/>
          <p:cNvSpPr txBox="1"/>
          <p:nvPr/>
        </p:nvSpPr>
        <p:spPr>
          <a:xfrm>
            <a:off x="2728976" y="4836668"/>
            <a:ext cx="128422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可修正错误阅值设置</a:t>
            </a:r>
            <a:endParaRPr sz="900" dirty="0">
              <a:latin typeface="Noto Serif CJK JP"/>
              <a:cs typeface="Noto Serif CJK JP"/>
            </a:endParaRPr>
          </a:p>
        </p:txBody>
      </p:sp>
      <p:sp>
        <p:nvSpPr>
          <p:cNvPr id="29" name="object 29"/>
          <p:cNvSpPr txBox="1"/>
          <p:nvPr/>
        </p:nvSpPr>
        <p:spPr>
          <a:xfrm>
            <a:off x="1058062" y="5034229"/>
            <a:ext cx="101726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DRAM Maintenance</a:t>
            </a:r>
            <a:endParaRPr sz="900">
              <a:latin typeface="Noto Serif CJK JP"/>
              <a:cs typeface="Noto Serif CJK JP"/>
            </a:endParaRPr>
          </a:p>
        </p:txBody>
      </p:sp>
      <p:sp>
        <p:nvSpPr>
          <p:cNvPr id="30" name="object 30"/>
          <p:cNvSpPr txBox="1"/>
          <p:nvPr/>
        </p:nvSpPr>
        <p:spPr>
          <a:xfrm>
            <a:off x="2747708" y="5034153"/>
            <a:ext cx="84264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DRAM 维护设置</a:t>
            </a:r>
            <a:endParaRPr sz="900" dirty="0">
              <a:latin typeface="Noto Serif CJK JP"/>
              <a:cs typeface="Noto Serif CJK JP"/>
            </a:endParaRPr>
          </a:p>
        </p:txBody>
      </p:sp>
      <p:sp>
        <p:nvSpPr>
          <p:cNvPr id="31" name="object 31"/>
          <p:cNvSpPr txBox="1"/>
          <p:nvPr/>
        </p:nvSpPr>
        <p:spPr>
          <a:xfrm>
            <a:off x="1058062" y="5232654"/>
            <a:ext cx="6229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Patrol Scrub</a:t>
            </a:r>
            <a:endParaRPr sz="900">
              <a:latin typeface="Noto Serif CJK JP"/>
              <a:cs typeface="Noto Serif CJK JP"/>
            </a:endParaRPr>
          </a:p>
        </p:txBody>
      </p:sp>
      <p:sp>
        <p:nvSpPr>
          <p:cNvPr id="32" name="object 32"/>
          <p:cNvSpPr txBox="1"/>
          <p:nvPr/>
        </p:nvSpPr>
        <p:spPr>
          <a:xfrm>
            <a:off x="2729610" y="5232654"/>
            <a:ext cx="8788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Patrol Scrub 设置</a:t>
            </a:r>
            <a:endParaRPr sz="900">
              <a:latin typeface="Noto Serif CJK JP"/>
              <a:cs typeface="Noto Serif CJK JP"/>
            </a:endParaRPr>
          </a:p>
        </p:txBody>
      </p:sp>
      <p:sp>
        <p:nvSpPr>
          <p:cNvPr id="33" name="object 33"/>
          <p:cNvSpPr txBox="1"/>
          <p:nvPr/>
        </p:nvSpPr>
        <p:spPr>
          <a:xfrm>
            <a:off x="1058062" y="5430774"/>
            <a:ext cx="10572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Patrol Scrub Interval</a:t>
            </a:r>
            <a:endParaRPr sz="900">
              <a:latin typeface="Noto Serif CJK JP"/>
              <a:cs typeface="Noto Serif CJK JP"/>
            </a:endParaRPr>
          </a:p>
        </p:txBody>
      </p:sp>
      <p:sp>
        <p:nvSpPr>
          <p:cNvPr id="34" name="object 34"/>
          <p:cNvSpPr txBox="1"/>
          <p:nvPr/>
        </p:nvSpPr>
        <p:spPr>
          <a:xfrm>
            <a:off x="2728722" y="5430774"/>
            <a:ext cx="11036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Patrol Scrub 交错设置</a:t>
            </a:r>
            <a:endParaRPr sz="900">
              <a:latin typeface="Noto Serif CJK JP"/>
              <a:cs typeface="Noto Serif CJK JP"/>
            </a:endParaRPr>
          </a:p>
        </p:txBody>
      </p:sp>
      <p:sp>
        <p:nvSpPr>
          <p:cNvPr id="35" name="object 35"/>
          <p:cNvSpPr txBox="1"/>
          <p:nvPr/>
        </p:nvSpPr>
        <p:spPr>
          <a:xfrm>
            <a:off x="1058062" y="5628513"/>
            <a:ext cx="7645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Demand Scrub</a:t>
            </a:r>
            <a:endParaRPr sz="900" dirty="0">
              <a:latin typeface="Noto Serif CJK JP"/>
              <a:cs typeface="Noto Serif CJK JP"/>
            </a:endParaRPr>
          </a:p>
        </p:txBody>
      </p:sp>
      <p:sp>
        <p:nvSpPr>
          <p:cNvPr id="36" name="object 36"/>
          <p:cNvSpPr txBox="1"/>
          <p:nvPr/>
        </p:nvSpPr>
        <p:spPr>
          <a:xfrm>
            <a:off x="2728976" y="5628513"/>
            <a:ext cx="10179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Demand Scrub 设置</a:t>
            </a:r>
            <a:endParaRPr sz="900" dirty="0">
              <a:latin typeface="Noto Serif CJK JP"/>
              <a:cs typeface="Noto Serif CJK JP"/>
            </a:endParaRPr>
          </a:p>
        </p:txBody>
      </p:sp>
      <p:sp>
        <p:nvSpPr>
          <p:cNvPr id="37" name="object 37"/>
          <p:cNvSpPr txBox="1"/>
          <p:nvPr/>
        </p:nvSpPr>
        <p:spPr>
          <a:xfrm>
            <a:off x="1058062" y="5826633"/>
            <a:ext cx="7969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Device Tagging</a:t>
            </a:r>
            <a:endParaRPr sz="900" dirty="0">
              <a:latin typeface="Noto Serif CJK JP"/>
              <a:cs typeface="Noto Serif CJK JP"/>
            </a:endParaRPr>
          </a:p>
        </p:txBody>
      </p:sp>
      <p:sp>
        <p:nvSpPr>
          <p:cNvPr id="38" name="object 38"/>
          <p:cNvSpPr txBox="1"/>
          <p:nvPr/>
        </p:nvSpPr>
        <p:spPr>
          <a:xfrm>
            <a:off x="2728976" y="5826633"/>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设备标记设置</a:t>
            </a:r>
            <a:endParaRPr sz="900">
              <a:latin typeface="Noto Serif CJK JP"/>
              <a:cs typeface="Noto Serif CJK JP"/>
            </a:endParaRPr>
          </a:p>
        </p:txBody>
      </p:sp>
      <p:sp>
        <p:nvSpPr>
          <p:cNvPr id="39" name="object 39"/>
          <p:cNvSpPr txBox="1"/>
          <p:nvPr/>
        </p:nvSpPr>
        <p:spPr>
          <a:xfrm>
            <a:off x="1040079" y="6022594"/>
            <a:ext cx="147002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3.2.3.5 </a:t>
            </a:r>
            <a:r>
              <a:rPr lang="en-US" sz="1050" dirty="0">
                <a:solidFill>
                  <a:srgbClr val="2B6CAB"/>
                </a:solidFill>
                <a:latin typeface="Noto Serif CJK JP"/>
                <a:cs typeface="Noto Serif CJK JP"/>
              </a:rPr>
              <a:t>IIO</a:t>
            </a:r>
            <a:r>
              <a:rPr sz="1050" dirty="0">
                <a:solidFill>
                  <a:srgbClr val="2B6CAB"/>
                </a:solidFill>
                <a:latin typeface="Noto Serif CJK JP"/>
                <a:cs typeface="Noto Serif CJK JP"/>
              </a:rPr>
              <a:t> Configuration</a:t>
            </a:r>
            <a:endParaRPr sz="1050" dirty="0">
              <a:latin typeface="Noto Serif CJK JP"/>
              <a:cs typeface="Noto Serif CJK JP"/>
            </a:endParaRPr>
          </a:p>
        </p:txBody>
      </p:sp>
      <p:grpSp>
        <p:nvGrpSpPr>
          <p:cNvPr id="40" name="object 40"/>
          <p:cNvGrpSpPr/>
          <p:nvPr/>
        </p:nvGrpSpPr>
        <p:grpSpPr>
          <a:xfrm>
            <a:off x="1932432" y="1164336"/>
            <a:ext cx="3275329" cy="2443480"/>
            <a:chOff x="1932432" y="1164336"/>
            <a:chExt cx="3275329" cy="2443480"/>
          </a:xfrm>
        </p:grpSpPr>
        <p:pic>
          <p:nvPicPr>
            <p:cNvPr id="41" name="object 41"/>
            <p:cNvPicPr/>
            <p:nvPr/>
          </p:nvPicPr>
          <p:blipFill>
            <a:blip r:embed="rId3" cstate="print"/>
            <a:stretch>
              <a:fillRect/>
            </a:stretch>
          </p:blipFill>
          <p:spPr>
            <a:xfrm>
              <a:off x="1944624" y="1184148"/>
              <a:ext cx="3240024" cy="2415540"/>
            </a:xfrm>
            <a:prstGeom prst="rect">
              <a:avLst/>
            </a:prstGeom>
          </p:spPr>
        </p:pic>
        <p:pic>
          <p:nvPicPr>
            <p:cNvPr id="42" name="object 42"/>
            <p:cNvPicPr/>
            <p:nvPr/>
          </p:nvPicPr>
          <p:blipFill>
            <a:blip r:embed="rId4" cstate="print"/>
            <a:stretch>
              <a:fillRect/>
            </a:stretch>
          </p:blipFill>
          <p:spPr>
            <a:xfrm>
              <a:off x="1932432" y="1164336"/>
              <a:ext cx="3275076" cy="2442972"/>
            </a:xfrm>
            <a:prstGeom prst="rect">
              <a:avLst/>
            </a:prstGeom>
          </p:spPr>
        </p:pic>
      </p:grpSp>
      <p:grpSp>
        <p:nvGrpSpPr>
          <p:cNvPr id="43" name="object 43"/>
          <p:cNvGrpSpPr/>
          <p:nvPr/>
        </p:nvGrpSpPr>
        <p:grpSpPr>
          <a:xfrm>
            <a:off x="1932432" y="6242304"/>
            <a:ext cx="3275329" cy="2453640"/>
            <a:chOff x="1932432" y="6242304"/>
            <a:chExt cx="3275329" cy="2453640"/>
          </a:xfrm>
        </p:grpSpPr>
        <p:pic>
          <p:nvPicPr>
            <p:cNvPr id="44" name="object 44"/>
            <p:cNvPicPr/>
            <p:nvPr/>
          </p:nvPicPr>
          <p:blipFill>
            <a:blip r:embed="rId5" cstate="print"/>
            <a:stretch>
              <a:fillRect/>
            </a:stretch>
          </p:blipFill>
          <p:spPr>
            <a:xfrm>
              <a:off x="1944624" y="6263640"/>
              <a:ext cx="3240024" cy="2427732"/>
            </a:xfrm>
            <a:prstGeom prst="rect">
              <a:avLst/>
            </a:prstGeom>
          </p:spPr>
        </p:pic>
        <p:pic>
          <p:nvPicPr>
            <p:cNvPr id="45" name="object 45"/>
            <p:cNvPicPr/>
            <p:nvPr/>
          </p:nvPicPr>
          <p:blipFill>
            <a:blip r:embed="rId6" cstate="print"/>
            <a:stretch>
              <a:fillRect/>
            </a:stretch>
          </p:blipFill>
          <p:spPr>
            <a:xfrm>
              <a:off x="1932432" y="6242304"/>
              <a:ext cx="3275076" cy="2453640"/>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29</a:t>
            </a:r>
            <a:endParaRPr sz="900">
              <a:latin typeface="Noto Serif CJK JP"/>
              <a:cs typeface="Noto Serif CJK JP"/>
            </a:endParaRPr>
          </a:p>
        </p:txBody>
      </p:sp>
      <p:sp>
        <p:nvSpPr>
          <p:cNvPr id="3" name="object 3"/>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4" name="object 4"/>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1933956"/>
            <a:ext cx="4986655" cy="0"/>
          </a:xfrm>
          <a:custGeom>
            <a:avLst/>
            <a:gdLst/>
            <a:ahLst/>
            <a:cxnLst/>
            <a:rect l="l" t="t" r="r" b="b"/>
            <a:pathLst>
              <a:path w="4986655">
                <a:moveTo>
                  <a:pt x="0" y="0"/>
                </a:moveTo>
                <a:lnTo>
                  <a:pt x="1743202" y="0"/>
                </a:ln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214884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7" name="object 7"/>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8" name="object 8"/>
          <p:cNvSpPr/>
          <p:nvPr/>
        </p:nvSpPr>
        <p:spPr>
          <a:xfrm>
            <a:off x="1053083" y="1284732"/>
            <a:ext cx="4986655" cy="0"/>
          </a:xfrm>
          <a:custGeom>
            <a:avLst/>
            <a:gdLst/>
            <a:ahLst/>
            <a:cxnLst/>
            <a:rect l="l" t="t" r="r" b="b"/>
            <a:pathLst>
              <a:path w="4986655">
                <a:moveTo>
                  <a:pt x="0" y="0"/>
                </a:moveTo>
                <a:lnTo>
                  <a:pt x="1743202" y="0"/>
                </a:lnTo>
                <a:lnTo>
                  <a:pt x="4986528" y="0"/>
                </a:lnTo>
              </a:path>
            </a:pathLst>
          </a:custGeom>
          <a:ln w="12700">
            <a:solidFill>
              <a:srgbClr val="2B6CAB"/>
            </a:solidFill>
          </a:ln>
        </p:spPr>
        <p:txBody>
          <a:bodyPr wrap="square" lIns="0" tIns="0" rIns="0" bIns="0" rtlCol="0"/>
          <a:lstStyle/>
          <a:p>
            <a:endParaRPr/>
          </a:p>
        </p:txBody>
      </p:sp>
      <p:sp>
        <p:nvSpPr>
          <p:cNvPr id="9" name="object 9"/>
          <p:cNvSpPr txBox="1"/>
          <p:nvPr/>
        </p:nvSpPr>
        <p:spPr>
          <a:xfrm>
            <a:off x="1040079" y="495300"/>
            <a:ext cx="5245100" cy="2085975"/>
          </a:xfrm>
          <a:prstGeom prst="rect">
            <a:avLst/>
          </a:prstGeom>
        </p:spPr>
        <p:txBody>
          <a:bodyPr vert="horz" wrap="square" lIns="0" tIns="12700" rIns="0" bIns="0" rtlCol="0">
            <a:spAutoFit/>
          </a:bodyPr>
          <a:lstStyle/>
          <a:p>
            <a:pPr marR="5080" algn="r">
              <a:lnSpc>
                <a:spcPct val="100000"/>
              </a:lnSpc>
              <a:spcBef>
                <a:spcPts val="100"/>
              </a:spcBef>
            </a:pPr>
            <a:r>
              <a:rPr lang="en-US" sz="1200" dirty="0">
                <a:solidFill>
                  <a:srgbClr val="FFFFFF"/>
                </a:solidFill>
                <a:latin typeface="Noto Serif CJK JP"/>
                <a:cs typeface="Noto Serif CJK JP"/>
              </a:rPr>
              <a:t>BIOS </a:t>
            </a:r>
            <a:r>
              <a:rPr sz="1200" dirty="0">
                <a:solidFill>
                  <a:srgbClr val="FFFFFF"/>
                </a:solidFill>
                <a:latin typeface="Noto Serif CJK JP"/>
                <a:cs typeface="Noto Serif CJK JP"/>
              </a:rPr>
              <a:t> 设置</a:t>
            </a:r>
            <a:endParaRPr sz="1200" dirty="0">
              <a:latin typeface="Noto Serif CJK JP"/>
              <a:cs typeface="Noto Serif CJK JP"/>
            </a:endParaRPr>
          </a:p>
          <a:p>
            <a:pPr marL="12700">
              <a:lnSpc>
                <a:spcPct val="100000"/>
              </a:lnSpc>
              <a:spcBef>
                <a:spcPts val="1620"/>
              </a:spcBef>
            </a:pPr>
            <a:r>
              <a:rPr sz="1000" dirty="0">
                <a:solidFill>
                  <a:srgbClr val="2B2A29"/>
                </a:solidFill>
                <a:latin typeface="Noto Serif CJK JP"/>
                <a:cs typeface="Noto Serif CJK JP"/>
              </a:rPr>
              <a:t>11O Configuration 菜单界面说明表</a:t>
            </a:r>
            <a:endParaRPr sz="1000" dirty="0">
              <a:latin typeface="Noto Serif CJK JP"/>
              <a:cs typeface="Noto Serif CJK JP"/>
            </a:endParaRPr>
          </a:p>
          <a:p>
            <a:pPr marL="30480">
              <a:lnSpc>
                <a:spcPct val="100000"/>
              </a:lnSpc>
              <a:spcBef>
                <a:spcPts val="590"/>
              </a:spcBef>
              <a:tabLst>
                <a:tab pos="1774189"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0480">
              <a:lnSpc>
                <a:spcPct val="100000"/>
              </a:lnSpc>
              <a:spcBef>
                <a:spcPts val="360"/>
              </a:spcBef>
              <a:tabLst>
                <a:tab pos="1772920" algn="l"/>
              </a:tabLst>
            </a:pPr>
            <a:r>
              <a:rPr lang="en-US" sz="900" dirty="0">
                <a:solidFill>
                  <a:srgbClr val="2B2A29"/>
                </a:solidFill>
                <a:latin typeface="Noto Serif CJK JP"/>
                <a:cs typeface="Noto Serif CJK JP"/>
              </a:rPr>
              <a:t>IIO 0</a:t>
            </a:r>
            <a:r>
              <a:rPr sz="900" dirty="0">
                <a:solidFill>
                  <a:srgbClr val="2B2A29"/>
                </a:solidFill>
                <a:latin typeface="Noto Serif CJK JP"/>
                <a:cs typeface="Noto Serif CJK JP"/>
              </a:rPr>
              <a:t> Configuration	</a:t>
            </a:r>
            <a:r>
              <a:rPr lang="en-US" sz="900" dirty="0">
                <a:solidFill>
                  <a:srgbClr val="2B2A29"/>
                </a:solidFill>
                <a:latin typeface="Noto Serif CJK JP"/>
                <a:cs typeface="Noto Serif CJK JP"/>
              </a:rPr>
              <a:t>IIO 0</a:t>
            </a:r>
            <a:r>
              <a:rPr sz="900" dirty="0">
                <a:solidFill>
                  <a:srgbClr val="2B2A29"/>
                </a:solidFill>
                <a:latin typeface="Noto Serif CJK JP"/>
                <a:cs typeface="Noto Serif CJK JP"/>
              </a:rPr>
              <a:t> 配置子菜单 ，</a:t>
            </a:r>
            <a:r>
              <a:rPr sz="900" dirty="0" err="1">
                <a:solidFill>
                  <a:srgbClr val="2B2A29"/>
                </a:solidFill>
                <a:latin typeface="Noto Serif CJK JP"/>
                <a:cs typeface="Noto Serif CJK JP"/>
              </a:rPr>
              <a:t>用来设置</a:t>
            </a:r>
            <a:r>
              <a:rPr sz="900" dirty="0">
                <a:solidFill>
                  <a:srgbClr val="2B2A29"/>
                </a:solidFill>
                <a:latin typeface="Noto Serif CJK JP"/>
                <a:cs typeface="Noto Serif CJK JP"/>
              </a:rPr>
              <a:t> CPU 0 的 PCIE 设备的 Link speed</a:t>
            </a:r>
            <a:endParaRPr sz="900" dirty="0">
              <a:latin typeface="Noto Serif CJK JP"/>
              <a:cs typeface="Noto Serif CJK JP"/>
            </a:endParaRPr>
          </a:p>
          <a:p>
            <a:pPr marL="30480" marR="384175">
              <a:lnSpc>
                <a:spcPct val="157800"/>
              </a:lnSpc>
              <a:tabLst>
                <a:tab pos="1772920" algn="l"/>
              </a:tabLst>
            </a:pPr>
            <a:r>
              <a:rPr lang="en-US" sz="900" dirty="0">
                <a:solidFill>
                  <a:srgbClr val="2B2A29"/>
                </a:solidFill>
                <a:latin typeface="Noto Serif CJK JP"/>
                <a:cs typeface="Noto Serif CJK JP"/>
              </a:rPr>
              <a:t>IIO 1</a:t>
            </a:r>
            <a:r>
              <a:rPr sz="900" dirty="0">
                <a:solidFill>
                  <a:srgbClr val="2B2A29"/>
                </a:solidFill>
                <a:latin typeface="Noto Serif CJK JP"/>
                <a:cs typeface="Noto Serif CJK JP"/>
              </a:rPr>
              <a:t> Configuration	</a:t>
            </a:r>
            <a:r>
              <a:rPr lang="en-US" sz="900" dirty="0">
                <a:solidFill>
                  <a:srgbClr val="2B2A29"/>
                </a:solidFill>
                <a:latin typeface="Noto Serif CJK JP"/>
                <a:cs typeface="Noto Serif CJK JP"/>
              </a:rPr>
              <a:t>IIO 1</a:t>
            </a:r>
            <a:r>
              <a:rPr sz="900" dirty="0">
                <a:solidFill>
                  <a:srgbClr val="2B2A29"/>
                </a:solidFill>
                <a:latin typeface="Noto Serif CJK JP"/>
                <a:cs typeface="Noto Serif CJK JP"/>
              </a:rPr>
              <a:t> </a:t>
            </a:r>
            <a:r>
              <a:rPr sz="900" dirty="0" err="1">
                <a:solidFill>
                  <a:srgbClr val="2B2A29"/>
                </a:solidFill>
                <a:latin typeface="Noto Serif CJK JP"/>
                <a:cs typeface="Noto Serif CJK JP"/>
              </a:rPr>
              <a:t>配置子菜单，用来设置</a:t>
            </a:r>
            <a:r>
              <a:rPr sz="900" dirty="0">
                <a:solidFill>
                  <a:srgbClr val="2B2A29"/>
                </a:solidFill>
                <a:latin typeface="Noto Serif CJK JP"/>
                <a:cs typeface="Noto Serif CJK JP"/>
              </a:rPr>
              <a:t> C</a:t>
            </a:r>
            <a:r>
              <a:rPr lang="en-US" sz="900" dirty="0">
                <a:solidFill>
                  <a:srgbClr val="2B2A29"/>
                </a:solidFill>
                <a:latin typeface="Noto Serif CJK JP"/>
                <a:cs typeface="Noto Serif CJK JP"/>
              </a:rPr>
              <a:t>P</a:t>
            </a:r>
            <a:r>
              <a:rPr sz="900" dirty="0">
                <a:solidFill>
                  <a:srgbClr val="2B2A29"/>
                </a:solidFill>
                <a:latin typeface="Noto Serif CJK JP"/>
                <a:cs typeface="Noto Serif CJK JP"/>
              </a:rPr>
              <a:t>U 1 的 PCIE 设备的 Link speed I/</a:t>
            </a:r>
            <a:r>
              <a:rPr lang="en-US" sz="900" dirty="0">
                <a:solidFill>
                  <a:srgbClr val="2B2A29"/>
                </a:solidFill>
                <a:latin typeface="Noto Serif CJK JP"/>
                <a:cs typeface="Noto Serif CJK JP"/>
              </a:rPr>
              <a:t>O</a:t>
            </a:r>
            <a:r>
              <a:rPr sz="900" dirty="0">
                <a:solidFill>
                  <a:srgbClr val="2B2A29"/>
                </a:solidFill>
                <a:latin typeface="Noto Serif CJK JP"/>
                <a:cs typeface="Noto Serif CJK JP"/>
              </a:rPr>
              <a:t>AT Configuration	Intel I/0 加速技术配置子菜单</a:t>
            </a:r>
            <a:endParaRPr sz="900" dirty="0">
              <a:latin typeface="Noto Serif CJK JP"/>
              <a:cs typeface="Noto Serif CJK JP"/>
            </a:endParaRPr>
          </a:p>
          <a:p>
            <a:pPr marL="30480">
              <a:lnSpc>
                <a:spcPct val="100000"/>
              </a:lnSpc>
              <a:spcBef>
                <a:spcPts val="875"/>
              </a:spcBef>
              <a:tabLst>
                <a:tab pos="1765300" algn="l"/>
              </a:tabLst>
            </a:pPr>
            <a:r>
              <a:rPr sz="900" dirty="0">
                <a:solidFill>
                  <a:srgbClr val="2B2A29"/>
                </a:solidFill>
                <a:latin typeface="Noto Serif CJK JP"/>
                <a:cs typeface="Noto Serif CJK JP"/>
              </a:rPr>
              <a:t>Intel VT for Directed I/</a:t>
            </a:r>
            <a:r>
              <a:rPr lang="en-US" sz="900" dirty="0">
                <a:solidFill>
                  <a:srgbClr val="2B2A29"/>
                </a:solidFill>
                <a:latin typeface="Noto Serif CJK JP"/>
                <a:cs typeface="Noto Serif CJK JP"/>
              </a:rPr>
              <a:t>O</a:t>
            </a:r>
            <a:r>
              <a:rPr sz="900" dirty="0">
                <a:solidFill>
                  <a:srgbClr val="2B2A29"/>
                </a:solidFill>
                <a:latin typeface="Noto Serif CJK JP"/>
                <a:cs typeface="Noto Serif CJK JP"/>
              </a:rPr>
              <a:t> (VT-d)	Intel VT-d 开关设置</a:t>
            </a:r>
            <a:endParaRPr sz="900" dirty="0">
              <a:latin typeface="Noto Serif CJK JP"/>
              <a:cs typeface="Noto Serif CJK JP"/>
            </a:endParaRPr>
          </a:p>
          <a:p>
            <a:pPr>
              <a:lnSpc>
                <a:spcPct val="100000"/>
              </a:lnSpc>
              <a:spcBef>
                <a:spcPts val="545"/>
              </a:spcBef>
            </a:pPr>
            <a:endParaRPr sz="900" dirty="0">
              <a:latin typeface="Noto Serif CJK JP"/>
              <a:cs typeface="Noto Serif CJK JP"/>
            </a:endParaRPr>
          </a:p>
          <a:p>
            <a:pPr marL="12700">
              <a:lnSpc>
                <a:spcPct val="100000"/>
              </a:lnSpc>
            </a:pPr>
            <a:r>
              <a:rPr sz="1050" dirty="0">
                <a:solidFill>
                  <a:srgbClr val="2B6CAB"/>
                </a:solidFill>
                <a:latin typeface="Noto Serif CJK JP"/>
                <a:cs typeface="Noto Serif CJK JP"/>
              </a:rPr>
              <a:t>3.2.3.6 PCH Configuration</a:t>
            </a:r>
            <a:endParaRPr sz="1050" dirty="0">
              <a:latin typeface="Noto Serif CJK JP"/>
              <a:cs typeface="Noto Serif CJK JP"/>
            </a:endParaRPr>
          </a:p>
        </p:txBody>
      </p:sp>
      <p:sp>
        <p:nvSpPr>
          <p:cNvPr id="10" name="object 10"/>
          <p:cNvSpPr txBox="1"/>
          <p:nvPr/>
        </p:nvSpPr>
        <p:spPr>
          <a:xfrm>
            <a:off x="1040079" y="5473700"/>
            <a:ext cx="197675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2B2A29"/>
                </a:solidFill>
                <a:latin typeface="Noto Serif CJK JP"/>
                <a:cs typeface="Noto Serif CJK JP"/>
              </a:rPr>
              <a:t>PCH</a:t>
            </a:r>
            <a:r>
              <a:rPr sz="1000" spc="114" dirty="0">
                <a:solidFill>
                  <a:srgbClr val="2B2A29"/>
                </a:solidFill>
                <a:latin typeface="Noto Serif CJK JP"/>
                <a:cs typeface="Noto Serif CJK JP"/>
              </a:rPr>
              <a:t> </a:t>
            </a:r>
            <a:r>
              <a:rPr sz="1000" spc="-65" dirty="0">
                <a:solidFill>
                  <a:srgbClr val="2B2A29"/>
                </a:solidFill>
                <a:latin typeface="Noto Serif CJK JP"/>
                <a:cs typeface="Noto Serif CJK JP"/>
              </a:rPr>
              <a:t>Configuration</a:t>
            </a:r>
            <a:r>
              <a:rPr sz="1000" spc="-50" dirty="0">
                <a:solidFill>
                  <a:srgbClr val="2B2A29"/>
                </a:solidFill>
                <a:latin typeface="Noto Serif CJK JP"/>
                <a:cs typeface="Noto Serif CJK JP"/>
              </a:rPr>
              <a:t> 菜单界面说明表</a:t>
            </a:r>
            <a:endParaRPr sz="1000">
              <a:latin typeface="Noto Serif CJK JP"/>
              <a:cs typeface="Noto Serif CJK JP"/>
            </a:endParaRPr>
          </a:p>
        </p:txBody>
      </p:sp>
      <p:sp>
        <p:nvSpPr>
          <p:cNvPr id="11" name="object 11"/>
          <p:cNvSpPr/>
          <p:nvPr/>
        </p:nvSpPr>
        <p:spPr>
          <a:xfrm>
            <a:off x="1053083" y="610057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63154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65318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6748272"/>
            <a:ext cx="4986655" cy="0"/>
          </a:xfrm>
          <a:custGeom>
            <a:avLst/>
            <a:gdLst/>
            <a:ahLst/>
            <a:cxnLst/>
            <a:rect l="l" t="t" r="r" b="b"/>
            <a:pathLst>
              <a:path w="4986655">
                <a:moveTo>
                  <a:pt x="0" y="0"/>
                </a:moveTo>
                <a:lnTo>
                  <a:pt x="1963039" y="0"/>
                </a:ln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96468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6" name="object 16"/>
          <p:cNvSpPr/>
          <p:nvPr/>
        </p:nvSpPr>
        <p:spPr>
          <a:xfrm>
            <a:off x="1053083" y="566775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7" name="object 17"/>
          <p:cNvSpPr/>
          <p:nvPr/>
        </p:nvSpPr>
        <p:spPr>
          <a:xfrm>
            <a:off x="1053083" y="5884164"/>
            <a:ext cx="4986655" cy="0"/>
          </a:xfrm>
          <a:custGeom>
            <a:avLst/>
            <a:gdLst/>
            <a:ahLst/>
            <a:cxnLst/>
            <a:rect l="l" t="t" r="r" b="b"/>
            <a:pathLst>
              <a:path w="4986655">
                <a:moveTo>
                  <a:pt x="0" y="0"/>
                </a:moveTo>
                <a:lnTo>
                  <a:pt x="1963039" y="0"/>
                </a:lnTo>
                <a:lnTo>
                  <a:pt x="4986528" y="0"/>
                </a:lnTo>
              </a:path>
            </a:pathLst>
          </a:custGeom>
          <a:ln w="12700">
            <a:solidFill>
              <a:srgbClr val="2B6CAB"/>
            </a:solidFill>
          </a:ln>
        </p:spPr>
        <p:txBody>
          <a:bodyPr wrap="square" lIns="0" tIns="0" rIns="0" bIns="0" rtlCol="0"/>
          <a:lstStyle/>
          <a:p>
            <a:endParaRPr/>
          </a:p>
        </p:txBody>
      </p:sp>
      <p:sp>
        <p:nvSpPr>
          <p:cNvPr id="18" name="object 18"/>
          <p:cNvSpPr txBox="1"/>
          <p:nvPr/>
        </p:nvSpPr>
        <p:spPr>
          <a:xfrm>
            <a:off x="1058062" y="5687009"/>
            <a:ext cx="525780" cy="177800"/>
          </a:xfrm>
          <a:prstGeom prst="rect">
            <a:avLst/>
          </a:prstGeom>
        </p:spPr>
        <p:txBody>
          <a:bodyPr vert="horz" wrap="square" lIns="0" tIns="12065" rIns="0" bIns="0" rtlCol="0">
            <a:spAutoFit/>
          </a:bodyPr>
          <a:lstStyle/>
          <a:p>
            <a:pPr marL="12700">
              <a:lnSpc>
                <a:spcPct val="100000"/>
              </a:lnSpc>
              <a:spcBef>
                <a:spcPts val="95"/>
              </a:spcBef>
            </a:pPr>
            <a:r>
              <a:rPr sz="1000" spc="-35" dirty="0">
                <a:solidFill>
                  <a:srgbClr val="2B2A29"/>
                </a:solidFill>
                <a:latin typeface="Noto Serif CJK JP"/>
                <a:cs typeface="Noto Serif CJK JP"/>
              </a:rPr>
              <a:t>界面参数</a:t>
            </a:r>
            <a:endParaRPr sz="1000">
              <a:latin typeface="Noto Serif CJK JP"/>
              <a:cs typeface="Noto Serif CJK JP"/>
            </a:endParaRPr>
          </a:p>
        </p:txBody>
      </p:sp>
      <p:sp>
        <p:nvSpPr>
          <p:cNvPr id="19" name="object 19"/>
          <p:cNvSpPr txBox="1"/>
          <p:nvPr/>
        </p:nvSpPr>
        <p:spPr>
          <a:xfrm>
            <a:off x="3021329" y="5687009"/>
            <a:ext cx="525780" cy="177800"/>
          </a:xfrm>
          <a:prstGeom prst="rect">
            <a:avLst/>
          </a:prstGeom>
        </p:spPr>
        <p:txBody>
          <a:bodyPr vert="horz" wrap="square" lIns="0" tIns="12065" rIns="0" bIns="0" rtlCol="0">
            <a:spAutoFit/>
          </a:bodyPr>
          <a:lstStyle/>
          <a:p>
            <a:pPr marL="12700">
              <a:lnSpc>
                <a:spcPct val="100000"/>
              </a:lnSpc>
              <a:spcBef>
                <a:spcPts val="95"/>
              </a:spcBef>
            </a:pPr>
            <a:r>
              <a:rPr sz="1000" spc="-35" dirty="0">
                <a:solidFill>
                  <a:srgbClr val="2B2A29"/>
                </a:solidFill>
                <a:latin typeface="Noto Serif CJK JP"/>
                <a:cs typeface="Noto Serif CJK JP"/>
              </a:rPr>
              <a:t>功能说明</a:t>
            </a:r>
            <a:endParaRPr sz="1000">
              <a:latin typeface="Noto Serif CJK JP"/>
              <a:cs typeface="Noto Serif CJK JP"/>
            </a:endParaRPr>
          </a:p>
        </p:txBody>
      </p:sp>
      <p:sp>
        <p:nvSpPr>
          <p:cNvPr id="20" name="object 20"/>
          <p:cNvSpPr txBox="1"/>
          <p:nvPr/>
        </p:nvSpPr>
        <p:spPr>
          <a:xfrm>
            <a:off x="1058062" y="5903468"/>
            <a:ext cx="1002030" cy="177800"/>
          </a:xfrm>
          <a:prstGeom prst="rect">
            <a:avLst/>
          </a:prstGeom>
        </p:spPr>
        <p:txBody>
          <a:bodyPr vert="horz" wrap="square" lIns="0" tIns="12065" rIns="0" bIns="0" rtlCol="0">
            <a:spAutoFit/>
          </a:bodyPr>
          <a:lstStyle/>
          <a:p>
            <a:pPr marL="12700">
              <a:lnSpc>
                <a:spcPct val="100000"/>
              </a:lnSpc>
              <a:spcBef>
                <a:spcPts val="95"/>
              </a:spcBef>
            </a:pPr>
            <a:r>
              <a:rPr sz="1000" spc="-35" dirty="0">
                <a:solidFill>
                  <a:srgbClr val="2B2A29"/>
                </a:solidFill>
                <a:latin typeface="Noto Serif CJK JP"/>
                <a:cs typeface="Noto Serif CJK JP"/>
              </a:rPr>
              <a:t>Chassis</a:t>
            </a:r>
            <a:r>
              <a:rPr sz="1000" spc="-25" dirty="0">
                <a:solidFill>
                  <a:srgbClr val="2B2A29"/>
                </a:solidFill>
                <a:latin typeface="Noto Serif CJK JP"/>
                <a:cs typeface="Noto Serif CJK JP"/>
              </a:rPr>
              <a:t> </a:t>
            </a:r>
            <a:r>
              <a:rPr sz="1000" spc="-60" dirty="0">
                <a:solidFill>
                  <a:srgbClr val="2B2A29"/>
                </a:solidFill>
                <a:latin typeface="Noto Serif CJK JP"/>
                <a:cs typeface="Noto Serif CJK JP"/>
              </a:rPr>
              <a:t>Intrusion</a:t>
            </a:r>
            <a:endParaRPr sz="1000">
              <a:latin typeface="Noto Serif CJK JP"/>
              <a:cs typeface="Noto Serif CJK JP"/>
            </a:endParaRPr>
          </a:p>
        </p:txBody>
      </p:sp>
      <p:sp>
        <p:nvSpPr>
          <p:cNvPr id="21" name="object 21"/>
          <p:cNvSpPr txBox="1"/>
          <p:nvPr/>
        </p:nvSpPr>
        <p:spPr>
          <a:xfrm>
            <a:off x="3020948" y="5903468"/>
            <a:ext cx="1025525" cy="177800"/>
          </a:xfrm>
          <a:prstGeom prst="rect">
            <a:avLst/>
          </a:prstGeom>
        </p:spPr>
        <p:txBody>
          <a:bodyPr vert="horz" wrap="square" lIns="0" tIns="12065" rIns="0" bIns="0" rtlCol="0">
            <a:spAutoFit/>
          </a:bodyPr>
          <a:lstStyle/>
          <a:p>
            <a:pPr marL="12700">
              <a:lnSpc>
                <a:spcPct val="100000"/>
              </a:lnSpc>
              <a:spcBef>
                <a:spcPts val="95"/>
              </a:spcBef>
            </a:pPr>
            <a:r>
              <a:rPr sz="1000" spc="-30" dirty="0">
                <a:solidFill>
                  <a:srgbClr val="2B2A29"/>
                </a:solidFill>
                <a:latin typeface="Noto Serif CJK JP"/>
                <a:cs typeface="Noto Serif CJK JP"/>
              </a:rPr>
              <a:t>机箱入侵开关设置</a:t>
            </a:r>
            <a:endParaRPr sz="1000">
              <a:latin typeface="Noto Serif CJK JP"/>
              <a:cs typeface="Noto Serif CJK JP"/>
            </a:endParaRPr>
          </a:p>
        </p:txBody>
      </p:sp>
      <p:sp>
        <p:nvSpPr>
          <p:cNvPr id="22" name="object 22"/>
          <p:cNvSpPr txBox="1"/>
          <p:nvPr/>
        </p:nvSpPr>
        <p:spPr>
          <a:xfrm>
            <a:off x="1058062" y="6119622"/>
            <a:ext cx="1339850" cy="177800"/>
          </a:xfrm>
          <a:prstGeom prst="rect">
            <a:avLst/>
          </a:prstGeom>
        </p:spPr>
        <p:txBody>
          <a:bodyPr vert="horz" wrap="square" lIns="0" tIns="12065" rIns="0" bIns="0" rtlCol="0">
            <a:spAutoFit/>
          </a:bodyPr>
          <a:lstStyle/>
          <a:p>
            <a:pPr marL="12700">
              <a:lnSpc>
                <a:spcPct val="100000"/>
              </a:lnSpc>
              <a:spcBef>
                <a:spcPts val="95"/>
              </a:spcBef>
            </a:pPr>
            <a:r>
              <a:rPr sz="1000" spc="-40" dirty="0">
                <a:solidFill>
                  <a:srgbClr val="2B2A29"/>
                </a:solidFill>
                <a:latin typeface="Noto Serif CJK JP"/>
                <a:cs typeface="Noto Serif CJK JP"/>
              </a:rPr>
              <a:t>Restore</a:t>
            </a:r>
            <a:r>
              <a:rPr sz="1000" spc="-30" dirty="0">
                <a:solidFill>
                  <a:srgbClr val="2B2A29"/>
                </a:solidFill>
                <a:latin typeface="Noto Serif CJK JP"/>
                <a:cs typeface="Noto Serif CJK JP"/>
              </a:rPr>
              <a:t> </a:t>
            </a:r>
            <a:r>
              <a:rPr sz="1000" spc="-60" dirty="0">
                <a:solidFill>
                  <a:srgbClr val="2B2A29"/>
                </a:solidFill>
                <a:latin typeface="Noto Serif CJK JP"/>
                <a:cs typeface="Noto Serif CJK JP"/>
              </a:rPr>
              <a:t>AC</a:t>
            </a:r>
            <a:r>
              <a:rPr sz="1000" spc="50" dirty="0">
                <a:solidFill>
                  <a:srgbClr val="2B2A29"/>
                </a:solidFill>
                <a:latin typeface="Noto Serif CJK JP"/>
                <a:cs typeface="Noto Serif CJK JP"/>
              </a:rPr>
              <a:t> </a:t>
            </a:r>
            <a:r>
              <a:rPr sz="1000" spc="-40" dirty="0">
                <a:solidFill>
                  <a:srgbClr val="2B2A29"/>
                </a:solidFill>
                <a:latin typeface="Noto Serif CJK JP"/>
                <a:cs typeface="Noto Serif CJK JP"/>
              </a:rPr>
              <a:t>Power</a:t>
            </a:r>
            <a:r>
              <a:rPr sz="1000" spc="-10" dirty="0">
                <a:solidFill>
                  <a:srgbClr val="2B2A29"/>
                </a:solidFill>
                <a:latin typeface="Noto Serif CJK JP"/>
                <a:cs typeface="Noto Serif CJK JP"/>
              </a:rPr>
              <a:t> </a:t>
            </a:r>
            <a:r>
              <a:rPr sz="1000" spc="-45" dirty="0">
                <a:solidFill>
                  <a:srgbClr val="2B2A29"/>
                </a:solidFill>
                <a:latin typeface="Noto Serif CJK JP"/>
                <a:cs typeface="Noto Serif CJK JP"/>
              </a:rPr>
              <a:t>Loss</a:t>
            </a:r>
            <a:endParaRPr sz="1000">
              <a:latin typeface="Noto Serif CJK JP"/>
              <a:cs typeface="Noto Serif CJK JP"/>
            </a:endParaRPr>
          </a:p>
        </p:txBody>
      </p:sp>
      <p:sp>
        <p:nvSpPr>
          <p:cNvPr id="23" name="object 23"/>
          <p:cNvSpPr txBox="1"/>
          <p:nvPr/>
        </p:nvSpPr>
        <p:spPr>
          <a:xfrm>
            <a:off x="3020695" y="6119622"/>
            <a:ext cx="1461135" cy="177800"/>
          </a:xfrm>
          <a:prstGeom prst="rect">
            <a:avLst/>
          </a:prstGeom>
        </p:spPr>
        <p:txBody>
          <a:bodyPr vert="horz" wrap="square" lIns="0" tIns="12065" rIns="0" bIns="0" rtlCol="0">
            <a:spAutoFit/>
          </a:bodyPr>
          <a:lstStyle/>
          <a:p>
            <a:pPr marL="12700">
              <a:lnSpc>
                <a:spcPct val="100000"/>
              </a:lnSpc>
              <a:spcBef>
                <a:spcPts val="95"/>
              </a:spcBef>
            </a:pPr>
            <a:r>
              <a:rPr sz="1000" spc="-30" dirty="0">
                <a:solidFill>
                  <a:srgbClr val="2B2A29"/>
                </a:solidFill>
                <a:latin typeface="Noto Serif CJK JP"/>
                <a:cs typeface="Noto Serif CJK JP"/>
              </a:rPr>
              <a:t>AC</a:t>
            </a:r>
            <a:r>
              <a:rPr sz="1000" spc="-50" dirty="0">
                <a:solidFill>
                  <a:srgbClr val="2B2A29"/>
                </a:solidFill>
                <a:latin typeface="Noto Serif CJK JP"/>
                <a:cs typeface="Noto Serif CJK JP"/>
              </a:rPr>
              <a:t> 上电开机电源状态设置</a:t>
            </a:r>
            <a:endParaRPr sz="1000">
              <a:latin typeface="Noto Serif CJK JP"/>
              <a:cs typeface="Noto Serif CJK JP"/>
            </a:endParaRPr>
          </a:p>
        </p:txBody>
      </p:sp>
      <p:sp>
        <p:nvSpPr>
          <p:cNvPr id="24" name="object 24"/>
          <p:cNvSpPr txBox="1"/>
          <p:nvPr/>
        </p:nvSpPr>
        <p:spPr>
          <a:xfrm>
            <a:off x="1058062" y="6335649"/>
            <a:ext cx="1477010"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2B2A29"/>
                </a:solidFill>
                <a:latin typeface="Noto Serif CJK JP"/>
                <a:cs typeface="Noto Serif CJK JP"/>
              </a:rPr>
              <a:t>PCH</a:t>
            </a:r>
            <a:r>
              <a:rPr sz="1000" spc="50" dirty="0">
                <a:solidFill>
                  <a:srgbClr val="2B2A29"/>
                </a:solidFill>
                <a:latin typeface="Noto Serif CJK JP"/>
                <a:cs typeface="Noto Serif CJK JP"/>
              </a:rPr>
              <a:t> </a:t>
            </a:r>
            <a:r>
              <a:rPr sz="1000" spc="-35" dirty="0">
                <a:solidFill>
                  <a:srgbClr val="2B2A29"/>
                </a:solidFill>
                <a:latin typeface="Noto Serif CJK JP"/>
                <a:cs typeface="Noto Serif CJK JP"/>
              </a:rPr>
              <a:t>sSATA</a:t>
            </a:r>
            <a:r>
              <a:rPr sz="1000" dirty="0">
                <a:solidFill>
                  <a:srgbClr val="2B2A29"/>
                </a:solidFill>
                <a:latin typeface="Noto Serif CJK JP"/>
                <a:cs typeface="Noto Serif CJK JP"/>
              </a:rPr>
              <a:t> </a:t>
            </a:r>
            <a:r>
              <a:rPr sz="1000" spc="-70" dirty="0">
                <a:solidFill>
                  <a:srgbClr val="2B2A29"/>
                </a:solidFill>
                <a:latin typeface="Noto Serif CJK JP"/>
                <a:cs typeface="Noto Serif CJK JP"/>
              </a:rPr>
              <a:t>Configuration</a:t>
            </a:r>
            <a:endParaRPr sz="1000">
              <a:latin typeface="Noto Serif CJK JP"/>
              <a:cs typeface="Noto Serif CJK JP"/>
            </a:endParaRPr>
          </a:p>
        </p:txBody>
      </p:sp>
      <p:sp>
        <p:nvSpPr>
          <p:cNvPr id="25" name="object 25"/>
          <p:cNvSpPr txBox="1"/>
          <p:nvPr/>
        </p:nvSpPr>
        <p:spPr>
          <a:xfrm>
            <a:off x="3020695" y="6335649"/>
            <a:ext cx="1339850"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2B2A29"/>
                </a:solidFill>
                <a:latin typeface="Noto Serif CJK JP"/>
                <a:cs typeface="Noto Serif CJK JP"/>
              </a:rPr>
              <a:t>PCH</a:t>
            </a:r>
            <a:r>
              <a:rPr sz="1000" spc="40" dirty="0">
                <a:solidFill>
                  <a:srgbClr val="2B2A29"/>
                </a:solidFill>
                <a:latin typeface="Noto Serif CJK JP"/>
                <a:cs typeface="Noto Serif CJK JP"/>
              </a:rPr>
              <a:t> </a:t>
            </a:r>
            <a:r>
              <a:rPr sz="1000" spc="-20" dirty="0">
                <a:solidFill>
                  <a:srgbClr val="2B2A29"/>
                </a:solidFill>
                <a:latin typeface="Noto Serif CJK JP"/>
                <a:cs typeface="Noto Serif CJK JP"/>
              </a:rPr>
              <a:t>sSATA</a:t>
            </a:r>
            <a:r>
              <a:rPr sz="1000" spc="-40" dirty="0">
                <a:solidFill>
                  <a:srgbClr val="2B2A29"/>
                </a:solidFill>
                <a:latin typeface="Noto Serif CJK JP"/>
                <a:cs typeface="Noto Serif CJK JP"/>
              </a:rPr>
              <a:t> 配置子菜单</a:t>
            </a:r>
            <a:endParaRPr sz="1000">
              <a:latin typeface="Noto Serif CJK JP"/>
              <a:cs typeface="Noto Serif CJK JP"/>
            </a:endParaRPr>
          </a:p>
        </p:txBody>
      </p:sp>
      <p:sp>
        <p:nvSpPr>
          <p:cNvPr id="26" name="object 26"/>
          <p:cNvSpPr txBox="1"/>
          <p:nvPr/>
        </p:nvSpPr>
        <p:spPr>
          <a:xfrm>
            <a:off x="1058062" y="6551803"/>
            <a:ext cx="141160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2B2A29"/>
                </a:solidFill>
                <a:latin typeface="Noto Serif CJK JP"/>
                <a:cs typeface="Noto Serif CJK JP"/>
              </a:rPr>
              <a:t>PCH</a:t>
            </a:r>
            <a:r>
              <a:rPr sz="1000" spc="35" dirty="0">
                <a:solidFill>
                  <a:srgbClr val="2B2A29"/>
                </a:solidFill>
                <a:latin typeface="Noto Serif CJK JP"/>
                <a:cs typeface="Noto Serif CJK JP"/>
              </a:rPr>
              <a:t> </a:t>
            </a:r>
            <a:r>
              <a:rPr sz="1000" spc="-60" dirty="0">
                <a:solidFill>
                  <a:srgbClr val="2B2A29"/>
                </a:solidFill>
                <a:latin typeface="Noto Serif CJK JP"/>
                <a:cs typeface="Noto Serif CJK JP"/>
              </a:rPr>
              <a:t>SATA</a:t>
            </a:r>
            <a:r>
              <a:rPr sz="1000" spc="25" dirty="0">
                <a:solidFill>
                  <a:srgbClr val="2B2A29"/>
                </a:solidFill>
                <a:latin typeface="Noto Serif CJK JP"/>
                <a:cs typeface="Noto Serif CJK JP"/>
              </a:rPr>
              <a:t> </a:t>
            </a:r>
            <a:r>
              <a:rPr sz="1000" spc="-65" dirty="0">
                <a:solidFill>
                  <a:srgbClr val="2B2A29"/>
                </a:solidFill>
                <a:latin typeface="Noto Serif CJK JP"/>
                <a:cs typeface="Noto Serif CJK JP"/>
              </a:rPr>
              <a:t>Configuration</a:t>
            </a:r>
            <a:endParaRPr sz="1000">
              <a:latin typeface="Noto Serif CJK JP"/>
              <a:cs typeface="Noto Serif CJK JP"/>
            </a:endParaRPr>
          </a:p>
        </p:txBody>
      </p:sp>
      <p:sp>
        <p:nvSpPr>
          <p:cNvPr id="27" name="object 27"/>
          <p:cNvSpPr txBox="1"/>
          <p:nvPr/>
        </p:nvSpPr>
        <p:spPr>
          <a:xfrm>
            <a:off x="3020314" y="6551803"/>
            <a:ext cx="127444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2B2A29"/>
                </a:solidFill>
                <a:latin typeface="Noto Serif CJK JP"/>
                <a:cs typeface="Noto Serif CJK JP"/>
              </a:rPr>
              <a:t>PCH</a:t>
            </a:r>
            <a:r>
              <a:rPr sz="1000" spc="45" dirty="0">
                <a:solidFill>
                  <a:srgbClr val="2B2A29"/>
                </a:solidFill>
                <a:latin typeface="Noto Serif CJK JP"/>
                <a:cs typeface="Noto Serif CJK JP"/>
              </a:rPr>
              <a:t> </a:t>
            </a:r>
            <a:r>
              <a:rPr sz="1000" spc="-50" dirty="0">
                <a:solidFill>
                  <a:srgbClr val="2B2A29"/>
                </a:solidFill>
                <a:latin typeface="Noto Serif CJK JP"/>
                <a:cs typeface="Noto Serif CJK JP"/>
              </a:rPr>
              <a:t>SATA</a:t>
            </a:r>
            <a:r>
              <a:rPr sz="1000" spc="-35" dirty="0">
                <a:solidFill>
                  <a:srgbClr val="2B2A29"/>
                </a:solidFill>
                <a:latin typeface="Noto Serif CJK JP"/>
                <a:cs typeface="Noto Serif CJK JP"/>
              </a:rPr>
              <a:t> 配置子菜单</a:t>
            </a:r>
            <a:endParaRPr sz="1000">
              <a:latin typeface="Noto Serif CJK JP"/>
              <a:cs typeface="Noto Serif CJK JP"/>
            </a:endParaRPr>
          </a:p>
        </p:txBody>
      </p:sp>
      <p:sp>
        <p:nvSpPr>
          <p:cNvPr id="28" name="object 28"/>
          <p:cNvSpPr txBox="1"/>
          <p:nvPr/>
        </p:nvSpPr>
        <p:spPr>
          <a:xfrm>
            <a:off x="1058367" y="6767830"/>
            <a:ext cx="1124585" cy="177800"/>
          </a:xfrm>
          <a:prstGeom prst="rect">
            <a:avLst/>
          </a:prstGeom>
        </p:spPr>
        <p:txBody>
          <a:bodyPr vert="horz" wrap="square" lIns="0" tIns="12065" rIns="0" bIns="0" rtlCol="0">
            <a:spAutoFit/>
          </a:bodyPr>
          <a:lstStyle/>
          <a:p>
            <a:pPr marL="12700">
              <a:lnSpc>
                <a:spcPct val="100000"/>
              </a:lnSpc>
              <a:spcBef>
                <a:spcPts val="95"/>
              </a:spcBef>
            </a:pPr>
            <a:r>
              <a:rPr sz="1000" spc="-30" dirty="0">
                <a:solidFill>
                  <a:srgbClr val="2B2A29"/>
                </a:solidFill>
                <a:latin typeface="Noto Serif CJK JP"/>
                <a:cs typeface="Noto Serif CJK JP"/>
              </a:rPr>
              <a:t>USB</a:t>
            </a:r>
            <a:r>
              <a:rPr sz="1000" spc="40" dirty="0">
                <a:solidFill>
                  <a:srgbClr val="2B2A29"/>
                </a:solidFill>
                <a:latin typeface="Noto Serif CJK JP"/>
                <a:cs typeface="Noto Serif CJK JP"/>
              </a:rPr>
              <a:t> </a:t>
            </a:r>
            <a:r>
              <a:rPr sz="1000" spc="-35" dirty="0">
                <a:solidFill>
                  <a:srgbClr val="2B2A29"/>
                </a:solidFill>
                <a:latin typeface="Noto Serif CJK JP"/>
                <a:cs typeface="Noto Serif CJK JP"/>
              </a:rPr>
              <a:t>Configuration</a:t>
            </a:r>
            <a:endParaRPr sz="1000">
              <a:latin typeface="Noto Serif CJK JP"/>
              <a:cs typeface="Noto Serif CJK JP"/>
            </a:endParaRPr>
          </a:p>
        </p:txBody>
      </p:sp>
      <p:sp>
        <p:nvSpPr>
          <p:cNvPr id="29" name="object 29"/>
          <p:cNvSpPr txBox="1"/>
          <p:nvPr/>
        </p:nvSpPr>
        <p:spPr>
          <a:xfrm>
            <a:off x="3021583" y="6767830"/>
            <a:ext cx="928369"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2B2A29"/>
                </a:solidFill>
                <a:latin typeface="Noto Serif CJK JP"/>
                <a:cs typeface="Noto Serif CJK JP"/>
              </a:rPr>
              <a:t>USB</a:t>
            </a:r>
            <a:r>
              <a:rPr sz="1000" spc="-35" dirty="0">
                <a:solidFill>
                  <a:srgbClr val="2B2A29"/>
                </a:solidFill>
                <a:latin typeface="Noto Serif CJK JP"/>
                <a:cs typeface="Noto Serif CJK JP"/>
              </a:rPr>
              <a:t> 配置子菜单</a:t>
            </a:r>
            <a:endParaRPr sz="1000">
              <a:latin typeface="Noto Serif CJK JP"/>
              <a:cs typeface="Noto Serif CJK JP"/>
            </a:endParaRPr>
          </a:p>
        </p:txBody>
      </p:sp>
      <p:sp>
        <p:nvSpPr>
          <p:cNvPr id="30" name="object 30"/>
          <p:cNvSpPr txBox="1"/>
          <p:nvPr/>
        </p:nvSpPr>
        <p:spPr>
          <a:xfrm>
            <a:off x="1040079" y="7160412"/>
            <a:ext cx="4954270" cy="664210"/>
          </a:xfrm>
          <a:prstGeom prst="rect">
            <a:avLst/>
          </a:prstGeom>
        </p:spPr>
        <p:txBody>
          <a:bodyPr vert="horz" wrap="square" lIns="0" tIns="53340" rIns="0" bIns="0" rtlCol="0">
            <a:spAutoFit/>
          </a:bodyPr>
          <a:lstStyle/>
          <a:p>
            <a:pPr marL="281940">
              <a:lnSpc>
                <a:spcPct val="100000"/>
              </a:lnSpc>
              <a:spcBef>
                <a:spcPts val="420"/>
              </a:spcBef>
            </a:pPr>
            <a:r>
              <a:rPr sz="1050" dirty="0">
                <a:solidFill>
                  <a:srgbClr val="2B6CAB"/>
                </a:solidFill>
                <a:latin typeface="Noto Serif CJK JP"/>
                <a:cs typeface="Noto Serif CJK JP"/>
              </a:rPr>
              <a:t>1. </a:t>
            </a:r>
            <a:r>
              <a:rPr sz="1050" dirty="0">
                <a:solidFill>
                  <a:srgbClr val="2B2A29"/>
                </a:solidFill>
                <a:latin typeface="Noto Serif CJK JP"/>
                <a:cs typeface="Noto Serif CJK JP"/>
              </a:rPr>
              <a:t>PCH SATA Configuration</a:t>
            </a:r>
            <a:endParaRPr sz="1050" dirty="0">
              <a:latin typeface="Noto Serif CJK JP"/>
              <a:cs typeface="Noto Serif CJK JP"/>
            </a:endParaRPr>
          </a:p>
          <a:p>
            <a:pPr marL="281940">
              <a:lnSpc>
                <a:spcPct val="100000"/>
              </a:lnSpc>
              <a:spcBef>
                <a:spcPts val="325"/>
              </a:spcBef>
            </a:pPr>
            <a:r>
              <a:rPr sz="1050" dirty="0">
                <a:solidFill>
                  <a:srgbClr val="2B2A29"/>
                </a:solidFill>
                <a:latin typeface="Noto Serif CJK JP"/>
                <a:cs typeface="Noto Serif CJK JP"/>
              </a:rPr>
              <a:t>以 PCH SATA Configuration 菜单为例，介绍板载 SATA 口SATA 硬盘配置，PCH </a:t>
            </a:r>
            <a:endParaRPr sz="1050" dirty="0">
              <a:latin typeface="Noto Serif CJK JP"/>
              <a:cs typeface="Noto Serif CJK JP"/>
            </a:endParaRPr>
          </a:p>
          <a:p>
            <a:pPr marL="12700">
              <a:lnSpc>
                <a:spcPct val="100000"/>
              </a:lnSpc>
              <a:spcBef>
                <a:spcPts val="600"/>
              </a:spcBef>
            </a:pPr>
            <a:r>
              <a:rPr lang="en-US" sz="1050" dirty="0" err="1">
                <a:solidFill>
                  <a:srgbClr val="2B2A29"/>
                </a:solidFill>
                <a:latin typeface="Noto Serif CJK JP"/>
                <a:cs typeface="Noto Serif CJK JP"/>
              </a:rPr>
              <a:t>sSATA</a:t>
            </a:r>
            <a:r>
              <a:rPr sz="1050" dirty="0">
                <a:solidFill>
                  <a:srgbClr val="2B2A29"/>
                </a:solidFill>
                <a:latin typeface="Noto Serif CJK JP"/>
                <a:cs typeface="Noto Serif CJK JP"/>
              </a:rPr>
              <a:t> Configuration 菜单气以，不再重复。</a:t>
            </a:r>
            <a:endParaRPr sz="1050" dirty="0">
              <a:latin typeface="Noto Serif CJK JP"/>
              <a:cs typeface="Noto Serif CJK JP"/>
            </a:endParaRPr>
          </a:p>
        </p:txBody>
      </p:sp>
      <p:pic>
        <p:nvPicPr>
          <p:cNvPr id="31" name="object 31"/>
          <p:cNvPicPr/>
          <p:nvPr/>
        </p:nvPicPr>
        <p:blipFill>
          <a:blip r:embed="rId2" cstate="print"/>
          <a:stretch>
            <a:fillRect/>
          </a:stretch>
        </p:blipFill>
        <p:spPr>
          <a:xfrm>
            <a:off x="1920239" y="2723388"/>
            <a:ext cx="3259836" cy="245211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30</a:t>
            </a:r>
            <a:endParaRPr sz="900">
              <a:latin typeface="Noto Serif CJK JP"/>
              <a:cs typeface="Noto Serif CJK JP"/>
            </a:endParaRPr>
          </a:p>
        </p:txBody>
      </p:sp>
      <p:sp>
        <p:nvSpPr>
          <p:cNvPr id="6" name="object 6"/>
          <p:cNvSpPr/>
          <p:nvPr/>
        </p:nvSpPr>
        <p:spPr>
          <a:xfrm>
            <a:off x="1053083" y="40995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305300"/>
            <a:ext cx="4986655" cy="0"/>
          </a:xfrm>
          <a:custGeom>
            <a:avLst/>
            <a:gdLst/>
            <a:ahLst/>
            <a:cxnLst/>
            <a:rect l="l" t="t" r="r" b="b"/>
            <a:pathLst>
              <a:path w="4986655">
                <a:moveTo>
                  <a:pt x="0" y="0"/>
                </a:moveTo>
                <a:lnTo>
                  <a:pt x="1578736" y="0"/>
                </a:ln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453237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366826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3883152"/>
            <a:ext cx="4986655" cy="0"/>
          </a:xfrm>
          <a:custGeom>
            <a:avLst/>
            <a:gdLst/>
            <a:ahLst/>
            <a:cxnLst/>
            <a:rect l="l" t="t" r="r" b="b"/>
            <a:pathLst>
              <a:path w="4986655">
                <a:moveTo>
                  <a:pt x="0" y="0"/>
                </a:moveTo>
                <a:lnTo>
                  <a:pt x="1578736" y="0"/>
                </a:lnTo>
                <a:lnTo>
                  <a:pt x="4986528" y="0"/>
                </a:lnTo>
              </a:path>
            </a:pathLst>
          </a:custGeom>
          <a:ln w="12700">
            <a:solidFill>
              <a:srgbClr val="2B6CAB"/>
            </a:solidFill>
          </a:ln>
        </p:spPr>
        <p:txBody>
          <a:bodyPr wrap="square" lIns="0" tIns="0" rIns="0" bIns="0" rtlCol="0"/>
          <a:lstStyle/>
          <a:p>
            <a:endParaRPr/>
          </a:p>
        </p:txBody>
      </p:sp>
      <p:sp>
        <p:nvSpPr>
          <p:cNvPr id="11" name="object 11"/>
          <p:cNvSpPr txBox="1"/>
          <p:nvPr/>
        </p:nvSpPr>
        <p:spPr>
          <a:xfrm>
            <a:off x="1040079" y="3389675"/>
            <a:ext cx="4470400" cy="2508250"/>
          </a:xfrm>
          <a:prstGeom prst="rect">
            <a:avLst/>
          </a:prstGeom>
        </p:spPr>
        <p:txBody>
          <a:bodyPr vert="horz" wrap="square" lIns="0" tIns="94615" rIns="0" bIns="0" rtlCol="0">
            <a:spAutoFit/>
          </a:bodyPr>
          <a:lstStyle/>
          <a:p>
            <a:pPr marL="12700">
              <a:lnSpc>
                <a:spcPct val="100000"/>
              </a:lnSpc>
              <a:spcBef>
                <a:spcPts val="745"/>
              </a:spcBef>
            </a:pPr>
            <a:r>
              <a:rPr sz="1000" dirty="0">
                <a:solidFill>
                  <a:srgbClr val="2B2A29"/>
                </a:solidFill>
                <a:latin typeface="Noto Serif CJK JP"/>
                <a:cs typeface="Noto Serif CJK JP"/>
              </a:rPr>
              <a:t>PCH SATA Configuration 菜单界面说明表</a:t>
            </a:r>
            <a:endParaRPr sz="1000" dirty="0">
              <a:latin typeface="Noto Serif CJK JP"/>
              <a:cs typeface="Noto Serif CJK JP"/>
            </a:endParaRPr>
          </a:p>
          <a:p>
            <a:pPr marL="30480">
              <a:lnSpc>
                <a:spcPct val="100000"/>
              </a:lnSpc>
              <a:spcBef>
                <a:spcPts val="595"/>
              </a:spcBef>
              <a:tabLst>
                <a:tab pos="1609725"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0480">
              <a:lnSpc>
                <a:spcPct val="100000"/>
              </a:lnSpc>
              <a:spcBef>
                <a:spcPts val="600"/>
              </a:spcBef>
              <a:tabLst>
                <a:tab pos="1608455" algn="l"/>
              </a:tabLst>
            </a:pPr>
            <a:r>
              <a:rPr sz="900" dirty="0">
                <a:solidFill>
                  <a:srgbClr val="2B2A29"/>
                </a:solidFill>
                <a:latin typeface="Noto Serif CJK JP"/>
                <a:cs typeface="Noto Serif CJK JP"/>
              </a:rPr>
              <a:t>SATA Controller	SATA 控制器开关设置</a:t>
            </a:r>
            <a:endParaRPr sz="900" dirty="0">
              <a:latin typeface="Noto Serif CJK JP"/>
              <a:cs typeface="Noto Serif CJK JP"/>
            </a:endParaRPr>
          </a:p>
          <a:p>
            <a:pPr marL="30480">
              <a:lnSpc>
                <a:spcPct val="100000"/>
              </a:lnSpc>
              <a:spcBef>
                <a:spcPts val="360"/>
              </a:spcBef>
              <a:tabLst>
                <a:tab pos="1608455" algn="l"/>
              </a:tabLst>
            </a:pPr>
            <a:r>
              <a:rPr sz="900" dirty="0">
                <a:solidFill>
                  <a:srgbClr val="2B2A29"/>
                </a:solidFill>
                <a:latin typeface="Noto Serif CJK JP"/>
                <a:cs typeface="Noto Serif CJK JP"/>
              </a:rPr>
              <a:t>Configure SATA as	设置 SATA 模式， 有</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AHCI</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和</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RAID</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两个模式设置</a:t>
            </a:r>
            <a:endParaRPr sz="900" dirty="0">
              <a:latin typeface="Noto Serif CJK JP"/>
              <a:cs typeface="Noto Serif CJK JP"/>
            </a:endParaRPr>
          </a:p>
          <a:p>
            <a:pPr marL="30480">
              <a:lnSpc>
                <a:spcPct val="100000"/>
              </a:lnSpc>
              <a:spcBef>
                <a:spcPts val="625"/>
              </a:spcBef>
              <a:tabLst>
                <a:tab pos="1608455" algn="l"/>
              </a:tabLst>
            </a:pPr>
            <a:r>
              <a:rPr sz="900" dirty="0">
                <a:solidFill>
                  <a:srgbClr val="2B2A29"/>
                </a:solidFill>
                <a:latin typeface="Noto Serif CJK JP"/>
                <a:cs typeface="Noto Serif CJK JP"/>
              </a:rPr>
              <a:t>SATA Port 0/1/2/3/4/5	板载 SATA 端口 0/1/2/3/4/5 所接硬盘信息</a:t>
            </a:r>
            <a:endParaRPr sz="900" dirty="0">
              <a:latin typeface="Noto Serif CJK JP"/>
              <a:cs typeface="Noto Serif CJK JP"/>
            </a:endParaRPr>
          </a:p>
          <a:p>
            <a:pPr>
              <a:lnSpc>
                <a:spcPct val="100000"/>
              </a:lnSpc>
              <a:spcBef>
                <a:spcPts val="819"/>
              </a:spcBef>
            </a:pPr>
            <a:endParaRPr sz="900" dirty="0">
              <a:latin typeface="Noto Serif CJK JP"/>
              <a:cs typeface="Noto Serif CJK JP"/>
            </a:endParaRPr>
          </a:p>
          <a:p>
            <a:pPr marL="281940">
              <a:lnSpc>
                <a:spcPct val="100000"/>
              </a:lnSpc>
            </a:pPr>
            <a:r>
              <a:rPr sz="1050" dirty="0">
                <a:solidFill>
                  <a:srgbClr val="2B2A29"/>
                </a:solidFill>
                <a:latin typeface="Noto Serif CJK JP"/>
                <a:cs typeface="Noto Serif CJK JP"/>
              </a:rPr>
              <a:t>SATA RAID 模式设置</a:t>
            </a:r>
            <a:endParaRPr sz="1050" dirty="0">
              <a:latin typeface="Noto Serif CJK JP"/>
              <a:cs typeface="Noto Serif CJK JP"/>
            </a:endParaRPr>
          </a:p>
          <a:p>
            <a:pPr marL="431165" indent="-149225">
              <a:lnSpc>
                <a:spcPct val="100000"/>
              </a:lnSpc>
              <a:spcBef>
                <a:spcPts val="600"/>
              </a:spcBef>
              <a:buClr>
                <a:srgbClr val="2B6CAB"/>
              </a:buClr>
              <a:buAutoNum type="arabicPeriod"/>
              <a:tabLst>
                <a:tab pos="431165" algn="l"/>
              </a:tabLst>
            </a:pPr>
            <a:r>
              <a:rPr sz="1050" dirty="0">
                <a:solidFill>
                  <a:srgbClr val="2B2A29"/>
                </a:solidFill>
                <a:latin typeface="Noto Serif CJK JP"/>
                <a:cs typeface="Noto Serif CJK JP"/>
              </a:rPr>
              <a:t>Configure SATA as </a:t>
            </a:r>
            <a:r>
              <a:rPr sz="1050" dirty="0" err="1">
                <a:solidFill>
                  <a:srgbClr val="2B2A29"/>
                </a:solidFill>
                <a:latin typeface="Noto Serif CJK JP"/>
                <a:cs typeface="Noto Serif CJK JP"/>
              </a:rPr>
              <a:t>选项设为</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RAID</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，F10 键保存设置，系统重启。</a:t>
            </a:r>
            <a:endParaRPr sz="1050" dirty="0">
              <a:latin typeface="Noto Serif CJK JP"/>
              <a:cs typeface="Noto Serif CJK JP"/>
            </a:endParaRPr>
          </a:p>
          <a:p>
            <a:pPr marL="431165" indent="-149225">
              <a:lnSpc>
                <a:spcPct val="100000"/>
              </a:lnSpc>
              <a:spcBef>
                <a:spcPts val="600"/>
              </a:spcBef>
              <a:buClr>
                <a:srgbClr val="2B6CAB"/>
              </a:buClr>
              <a:buAutoNum type="arabicPeriod"/>
              <a:tabLst>
                <a:tab pos="431165" algn="l"/>
              </a:tabLst>
            </a:pPr>
            <a:r>
              <a:rPr sz="1050" dirty="0">
                <a:solidFill>
                  <a:srgbClr val="2B2A29"/>
                </a:solidFill>
                <a:latin typeface="Noto Serif CJK JP"/>
                <a:cs typeface="Noto Serif CJK JP"/>
              </a:rPr>
              <a:t>在系统启动的过程中屏幕将提示</a:t>
            </a:r>
            <a:endParaRPr sz="1050" dirty="0">
              <a:latin typeface="Noto Serif CJK JP"/>
              <a:cs typeface="Noto Serif CJK JP"/>
            </a:endParaRPr>
          </a:p>
          <a:p>
            <a:pPr marL="281940">
              <a:lnSpc>
                <a:spcPct val="100000"/>
              </a:lnSpc>
              <a:spcBef>
                <a:spcPts val="600"/>
              </a:spcBef>
            </a:pPr>
            <a:r>
              <a:rPr sz="1050" dirty="0">
                <a:solidFill>
                  <a:srgbClr val="2B2A29"/>
                </a:solidFill>
                <a:latin typeface="Noto Serif CJK JP"/>
                <a:cs typeface="Noto Serif CJK JP"/>
              </a:rPr>
              <a:t>Press &lt;CTRL-I&gt; to enter Configuration Utility·</a:t>
            </a:r>
            <a:endParaRPr sz="1050" dirty="0">
              <a:latin typeface="Noto Serif CJK JP"/>
              <a:cs typeface="Noto Serif CJK JP"/>
            </a:endParaRPr>
          </a:p>
          <a:p>
            <a:pPr marL="281940">
              <a:lnSpc>
                <a:spcPct val="100000"/>
              </a:lnSpc>
              <a:spcBef>
                <a:spcPts val="600"/>
              </a:spcBef>
            </a:pPr>
            <a:r>
              <a:rPr sz="1050" dirty="0" err="1">
                <a:solidFill>
                  <a:srgbClr val="2B2A29"/>
                </a:solidFill>
                <a:latin typeface="Noto Serif CJK JP"/>
                <a:cs typeface="Noto Serif CJK JP"/>
              </a:rPr>
              <a:t>此时同时按</a:t>
            </a:r>
            <a:r>
              <a:rPr lang="en-US" sz="1050" dirty="0">
                <a:solidFill>
                  <a:srgbClr val="2B2A29"/>
                </a:solidFill>
                <a:latin typeface="Noto Serif CJK JP"/>
                <a:cs typeface="Noto Serif CJK JP"/>
              </a:rPr>
              <a:t> [Ctrl] [I]</a:t>
            </a:r>
            <a:r>
              <a:rPr sz="1050" dirty="0" err="1">
                <a:solidFill>
                  <a:srgbClr val="2B2A29"/>
                </a:solidFill>
                <a:latin typeface="Noto Serif CJK JP"/>
                <a:cs typeface="Noto Serif CJK JP"/>
              </a:rPr>
              <a:t>键进入</a:t>
            </a:r>
            <a:r>
              <a:rPr sz="1050" dirty="0">
                <a:solidFill>
                  <a:srgbClr val="2B2A29"/>
                </a:solidFill>
                <a:latin typeface="Noto Serif CJK JP"/>
                <a:cs typeface="Noto Serif CJK JP"/>
              </a:rPr>
              <a:t> SATA RAID 配置界面，实例如下图。</a:t>
            </a:r>
            <a:endParaRPr sz="1050" dirty="0">
              <a:latin typeface="Noto Serif CJK JP"/>
              <a:cs typeface="Noto Serif CJK JP"/>
            </a:endParaRPr>
          </a:p>
        </p:txBody>
      </p:sp>
      <p:sp>
        <p:nvSpPr>
          <p:cNvPr id="12" name="object 12"/>
          <p:cNvSpPr txBox="1"/>
          <p:nvPr/>
        </p:nvSpPr>
        <p:spPr>
          <a:xfrm>
            <a:off x="1040079" y="7271156"/>
            <a:ext cx="5091430" cy="703462"/>
          </a:xfrm>
          <a:prstGeom prst="rect">
            <a:avLst/>
          </a:prstGeom>
        </p:spPr>
        <p:txBody>
          <a:bodyPr vert="horz" wrap="square" lIns="0" tIns="12700" rIns="0" bIns="0" rtlCol="0">
            <a:spAutoFit/>
          </a:bodyPr>
          <a:lstStyle/>
          <a:p>
            <a:pPr marL="12700" marR="5080" indent="269240" algn="just">
              <a:lnSpc>
                <a:spcPct val="147600"/>
              </a:lnSpc>
              <a:spcBef>
                <a:spcPts val="100"/>
              </a:spcBef>
            </a:pPr>
            <a:r>
              <a:rPr sz="1050" dirty="0">
                <a:solidFill>
                  <a:srgbClr val="2B6CAB"/>
                </a:solidFill>
                <a:latin typeface="Noto Serif CJK JP"/>
                <a:cs typeface="Noto Serif CJK JP"/>
              </a:rPr>
              <a:t>3. </a:t>
            </a:r>
            <a:r>
              <a:rPr sz="1050" dirty="0">
                <a:solidFill>
                  <a:srgbClr val="2B2A29"/>
                </a:solidFill>
                <a:latin typeface="Noto Serif CJK JP"/>
                <a:cs typeface="Noto Serif CJK JP"/>
              </a:rPr>
              <a:t>进入 SATA RAID 配置界面后，将会里示菜单列表信息，SATA 控制器所连接的硬盘信息（硬盘 ID 号，硬盘型号，硬盘容噩以及硬盘是否是卷成员等），巳经存在的 RAID 卷信息（包含卷 ID 号，名称，RAID 级别，容噩，状态，是否可引导信息）。</a:t>
            </a:r>
            <a:endParaRPr sz="1050">
              <a:latin typeface="Noto Serif CJK JP"/>
              <a:cs typeface="Noto Serif CJK JP"/>
            </a:endParaRPr>
          </a:p>
        </p:txBody>
      </p:sp>
      <p:grpSp>
        <p:nvGrpSpPr>
          <p:cNvPr id="13" name="object 13"/>
          <p:cNvGrpSpPr/>
          <p:nvPr/>
        </p:nvGrpSpPr>
        <p:grpSpPr>
          <a:xfrm>
            <a:off x="1917192" y="891540"/>
            <a:ext cx="3275329" cy="2470785"/>
            <a:chOff x="1917192" y="891540"/>
            <a:chExt cx="3275329" cy="2470785"/>
          </a:xfrm>
        </p:grpSpPr>
        <p:pic>
          <p:nvPicPr>
            <p:cNvPr id="14" name="object 14"/>
            <p:cNvPicPr/>
            <p:nvPr/>
          </p:nvPicPr>
          <p:blipFill>
            <a:blip r:embed="rId3" cstate="print"/>
            <a:stretch>
              <a:fillRect/>
            </a:stretch>
          </p:blipFill>
          <p:spPr>
            <a:xfrm>
              <a:off x="1944624" y="900684"/>
              <a:ext cx="3240024" cy="2442972"/>
            </a:xfrm>
            <a:prstGeom prst="rect">
              <a:avLst/>
            </a:prstGeom>
          </p:spPr>
        </p:pic>
        <p:pic>
          <p:nvPicPr>
            <p:cNvPr id="15" name="object 15"/>
            <p:cNvPicPr/>
            <p:nvPr/>
          </p:nvPicPr>
          <p:blipFill>
            <a:blip r:embed="rId4" cstate="print"/>
            <a:stretch>
              <a:fillRect/>
            </a:stretch>
          </p:blipFill>
          <p:spPr>
            <a:xfrm>
              <a:off x="1917192" y="891540"/>
              <a:ext cx="3275076" cy="2470404"/>
            </a:xfrm>
            <a:prstGeom prst="rect">
              <a:avLst/>
            </a:prstGeom>
          </p:spPr>
        </p:pic>
      </p:grpSp>
      <p:pic>
        <p:nvPicPr>
          <p:cNvPr id="16" name="object 16"/>
          <p:cNvPicPr/>
          <p:nvPr/>
        </p:nvPicPr>
        <p:blipFill>
          <a:blip r:embed="rId5" cstate="print"/>
          <a:stretch>
            <a:fillRect/>
          </a:stretch>
        </p:blipFill>
        <p:spPr>
          <a:xfrm>
            <a:off x="1778507" y="6073140"/>
            <a:ext cx="3564636" cy="101041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31</a:t>
            </a:r>
            <a:endParaRPr sz="900">
              <a:latin typeface="Noto Serif CJK JP"/>
              <a:cs typeface="Noto Serif CJK JP"/>
            </a:endParaRPr>
          </a:p>
        </p:txBody>
      </p:sp>
      <p:sp>
        <p:nvSpPr>
          <p:cNvPr id="4" name="object 4"/>
          <p:cNvSpPr/>
          <p:nvPr/>
        </p:nvSpPr>
        <p:spPr>
          <a:xfrm>
            <a:off x="1053083" y="339699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36134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3829812"/>
            <a:ext cx="4986655" cy="0"/>
          </a:xfrm>
          <a:custGeom>
            <a:avLst/>
            <a:gdLst/>
            <a:ahLst/>
            <a:cxnLst/>
            <a:rect l="l" t="t" r="r" b="b"/>
            <a:pathLst>
              <a:path w="4986655">
                <a:moveTo>
                  <a:pt x="0" y="0"/>
                </a:moveTo>
                <a:lnTo>
                  <a:pt x="1260093" y="0"/>
                </a:ln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04622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8" name="object 8"/>
          <p:cNvSpPr/>
          <p:nvPr/>
        </p:nvSpPr>
        <p:spPr>
          <a:xfrm>
            <a:off x="1053083" y="296570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3182112"/>
            <a:ext cx="4986655" cy="0"/>
          </a:xfrm>
          <a:custGeom>
            <a:avLst/>
            <a:gdLst/>
            <a:ahLst/>
            <a:cxnLst/>
            <a:rect l="l" t="t" r="r" b="b"/>
            <a:pathLst>
              <a:path w="4986655">
                <a:moveTo>
                  <a:pt x="0" y="0"/>
                </a:moveTo>
                <a:lnTo>
                  <a:pt x="1260093" y="0"/>
                </a:lnTo>
                <a:lnTo>
                  <a:pt x="4986528" y="0"/>
                </a:lnTo>
              </a:path>
            </a:pathLst>
          </a:custGeom>
          <a:ln w="12700">
            <a:solidFill>
              <a:srgbClr val="2B6CAB"/>
            </a:solidFill>
          </a:ln>
        </p:spPr>
        <p:txBody>
          <a:bodyPr wrap="square" lIns="0" tIns="0" rIns="0" bIns="0" rtlCol="0"/>
          <a:lstStyle/>
          <a:p>
            <a:endParaRPr/>
          </a:p>
        </p:txBody>
      </p:sp>
      <p:sp>
        <p:nvSpPr>
          <p:cNvPr id="10" name="object 10"/>
          <p:cNvSpPr txBox="1"/>
          <p:nvPr/>
        </p:nvSpPr>
        <p:spPr>
          <a:xfrm>
            <a:off x="1058062" y="2991104"/>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按键</a:t>
            </a:r>
            <a:endParaRPr sz="900">
              <a:latin typeface="Noto Serif CJK JP"/>
              <a:cs typeface="Noto Serif CJK JP"/>
            </a:endParaRPr>
          </a:p>
        </p:txBody>
      </p:sp>
      <p:sp>
        <p:nvSpPr>
          <p:cNvPr id="11" name="object 11"/>
          <p:cNvSpPr txBox="1"/>
          <p:nvPr/>
        </p:nvSpPr>
        <p:spPr>
          <a:xfrm>
            <a:off x="2318385" y="2991104"/>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描述</a:t>
            </a:r>
            <a:endParaRPr sz="900">
              <a:latin typeface="Noto Serif CJK JP"/>
              <a:cs typeface="Noto Serif CJK JP"/>
            </a:endParaRPr>
          </a:p>
        </p:txBody>
      </p:sp>
      <p:sp>
        <p:nvSpPr>
          <p:cNvPr id="12" name="object 12"/>
          <p:cNvSpPr txBox="1"/>
          <p:nvPr/>
        </p:nvSpPr>
        <p:spPr>
          <a:xfrm>
            <a:off x="1058062" y="3207258"/>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 l </a:t>
            </a:r>
            <a:endParaRPr sz="900">
              <a:latin typeface="Noto Serif CJK JP"/>
              <a:cs typeface="Noto Serif CJK JP"/>
            </a:endParaRPr>
          </a:p>
        </p:txBody>
      </p:sp>
      <p:sp>
        <p:nvSpPr>
          <p:cNvPr id="13" name="object 13"/>
          <p:cNvSpPr txBox="1"/>
          <p:nvPr/>
        </p:nvSpPr>
        <p:spPr>
          <a:xfrm>
            <a:off x="2318385" y="3207258"/>
            <a:ext cx="26454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用于在不同的菜单中进行光标移动或改变菜单选项值</a:t>
            </a:r>
            <a:endParaRPr sz="900">
              <a:latin typeface="Noto Serif CJK JP"/>
              <a:cs typeface="Noto Serif CJK JP"/>
            </a:endParaRPr>
          </a:p>
        </p:txBody>
      </p:sp>
      <p:sp>
        <p:nvSpPr>
          <p:cNvPr id="14" name="object 14"/>
          <p:cNvSpPr txBox="1"/>
          <p:nvPr/>
        </p:nvSpPr>
        <p:spPr>
          <a:xfrm>
            <a:off x="1058062" y="3423285"/>
            <a:ext cx="2311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TAB </a:t>
            </a:r>
            <a:endParaRPr sz="900">
              <a:latin typeface="Noto Serif CJK JP"/>
              <a:cs typeface="Noto Serif CJK JP"/>
            </a:endParaRPr>
          </a:p>
        </p:txBody>
      </p:sp>
      <p:sp>
        <p:nvSpPr>
          <p:cNvPr id="15" name="object 15"/>
          <p:cNvSpPr txBox="1"/>
          <p:nvPr/>
        </p:nvSpPr>
        <p:spPr>
          <a:xfrm>
            <a:off x="2318385" y="3423285"/>
            <a:ext cx="10407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选择下—菜单设置项</a:t>
            </a:r>
            <a:endParaRPr sz="900">
              <a:latin typeface="Noto Serif CJK JP"/>
              <a:cs typeface="Noto Serif CJK JP"/>
            </a:endParaRPr>
          </a:p>
        </p:txBody>
      </p:sp>
      <p:sp>
        <p:nvSpPr>
          <p:cNvPr id="16" name="object 16"/>
          <p:cNvSpPr txBox="1"/>
          <p:nvPr/>
        </p:nvSpPr>
        <p:spPr>
          <a:xfrm>
            <a:off x="1058062" y="3639058"/>
            <a:ext cx="2997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Enter</a:t>
            </a:r>
            <a:endParaRPr sz="900">
              <a:latin typeface="Noto Serif CJK JP"/>
              <a:cs typeface="Noto Serif CJK JP"/>
            </a:endParaRPr>
          </a:p>
        </p:txBody>
      </p:sp>
      <p:sp>
        <p:nvSpPr>
          <p:cNvPr id="17" name="object 17"/>
          <p:cNvSpPr txBox="1"/>
          <p:nvPr/>
        </p:nvSpPr>
        <p:spPr>
          <a:xfrm>
            <a:off x="2318385" y="363905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选择菜单</a:t>
            </a:r>
            <a:endParaRPr sz="900">
              <a:latin typeface="Noto Serif CJK JP"/>
              <a:cs typeface="Noto Serif CJK JP"/>
            </a:endParaRPr>
          </a:p>
        </p:txBody>
      </p:sp>
      <p:sp>
        <p:nvSpPr>
          <p:cNvPr id="18" name="object 18"/>
          <p:cNvSpPr txBox="1"/>
          <p:nvPr/>
        </p:nvSpPr>
        <p:spPr>
          <a:xfrm>
            <a:off x="1058062" y="3855212"/>
            <a:ext cx="1905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Esc</a:t>
            </a:r>
            <a:endParaRPr sz="900">
              <a:latin typeface="Noto Serif CJK JP"/>
              <a:cs typeface="Noto Serif CJK JP"/>
            </a:endParaRPr>
          </a:p>
        </p:txBody>
      </p:sp>
      <p:sp>
        <p:nvSpPr>
          <p:cNvPr id="19" name="object 19"/>
          <p:cNvSpPr txBox="1"/>
          <p:nvPr/>
        </p:nvSpPr>
        <p:spPr>
          <a:xfrm>
            <a:off x="2318385" y="3855212"/>
            <a:ext cx="20777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退出菜单或者从子菜单返回到上—级菜单</a:t>
            </a:r>
            <a:endParaRPr sz="900">
              <a:latin typeface="Noto Serif CJK JP"/>
              <a:cs typeface="Noto Serif CJK JP"/>
            </a:endParaRPr>
          </a:p>
        </p:txBody>
      </p:sp>
      <p:sp>
        <p:nvSpPr>
          <p:cNvPr id="20" name="object 20"/>
          <p:cNvSpPr/>
          <p:nvPr/>
        </p:nvSpPr>
        <p:spPr>
          <a:xfrm>
            <a:off x="1053083" y="47152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49316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2" name="object 22"/>
          <p:cNvSpPr/>
          <p:nvPr/>
        </p:nvSpPr>
        <p:spPr>
          <a:xfrm>
            <a:off x="1053083" y="5148072"/>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3" name="object 23"/>
          <p:cNvSpPr/>
          <p:nvPr/>
        </p:nvSpPr>
        <p:spPr>
          <a:xfrm>
            <a:off x="1053083" y="4500372"/>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4" name="object 24"/>
          <p:cNvSpPr/>
          <p:nvPr/>
        </p:nvSpPr>
        <p:spPr>
          <a:xfrm>
            <a:off x="1053083" y="5364480"/>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5" name="object 25"/>
          <p:cNvSpPr txBox="1"/>
          <p:nvPr/>
        </p:nvSpPr>
        <p:spPr>
          <a:xfrm>
            <a:off x="1040079" y="4222253"/>
            <a:ext cx="5027295" cy="2225675"/>
          </a:xfrm>
          <a:prstGeom prst="rect">
            <a:avLst/>
          </a:prstGeom>
        </p:spPr>
        <p:txBody>
          <a:bodyPr vert="horz" wrap="square" lIns="0" tIns="86995" rIns="0" bIns="0" rtlCol="0">
            <a:spAutoFit/>
          </a:bodyPr>
          <a:lstStyle/>
          <a:p>
            <a:pPr marL="281940">
              <a:lnSpc>
                <a:spcPct val="100000"/>
              </a:lnSpc>
              <a:spcBef>
                <a:spcPts val="685"/>
              </a:spcBef>
            </a:pPr>
            <a:r>
              <a:rPr sz="1050" dirty="0">
                <a:solidFill>
                  <a:srgbClr val="2B6CAB"/>
                </a:solidFill>
                <a:latin typeface="Noto Serif CJK JP"/>
                <a:cs typeface="Noto Serif CJK JP"/>
              </a:rPr>
              <a:t>4. </a:t>
            </a:r>
            <a:r>
              <a:rPr sz="1050" dirty="0">
                <a:solidFill>
                  <a:srgbClr val="2B2A29"/>
                </a:solidFill>
                <a:latin typeface="Noto Serif CJK JP"/>
                <a:cs typeface="Noto Serif CJK JP"/>
              </a:rPr>
              <a:t>SATA RAID 配置界面有以下可执行的 4 个菜单</a:t>
            </a:r>
            <a:endParaRPr sz="1050" dirty="0">
              <a:latin typeface="Noto Serif CJK JP"/>
              <a:cs typeface="Noto Serif CJK JP"/>
            </a:endParaRPr>
          </a:p>
          <a:p>
            <a:pPr marL="30480">
              <a:lnSpc>
                <a:spcPct val="100000"/>
              </a:lnSpc>
              <a:spcBef>
                <a:spcPts val="500"/>
              </a:spcBef>
              <a:tabLst>
                <a:tab pos="2010410" algn="l"/>
              </a:tabLst>
            </a:pPr>
            <a:r>
              <a:rPr sz="900" dirty="0">
                <a:solidFill>
                  <a:srgbClr val="2B2A29"/>
                </a:solidFill>
                <a:latin typeface="Noto Serif CJK JP"/>
                <a:cs typeface="Noto Serif CJK JP"/>
              </a:rPr>
              <a:t>Create RAID Vo ume	创建 RAID 卷</a:t>
            </a:r>
            <a:endParaRPr sz="900" dirty="0">
              <a:latin typeface="Noto Serif CJK JP"/>
              <a:cs typeface="Noto Serif CJK JP"/>
            </a:endParaRPr>
          </a:p>
          <a:p>
            <a:pPr marL="30480">
              <a:lnSpc>
                <a:spcPct val="100000"/>
              </a:lnSpc>
              <a:spcBef>
                <a:spcPts val="600"/>
              </a:spcBef>
              <a:tabLst>
                <a:tab pos="2010410" algn="l"/>
              </a:tabLst>
            </a:pPr>
            <a:r>
              <a:rPr sz="900" dirty="0">
                <a:solidFill>
                  <a:srgbClr val="2B2A29"/>
                </a:solidFill>
                <a:latin typeface="Noto Serif CJK JP"/>
                <a:cs typeface="Noto Serif CJK JP"/>
              </a:rPr>
              <a:t>De ete RAID Vo ume	删除已经存在的 RAID 卷。</a:t>
            </a:r>
            <a:endParaRPr sz="900" dirty="0">
              <a:latin typeface="Noto Serif CJK JP"/>
              <a:cs typeface="Noto Serif CJK JP"/>
            </a:endParaRPr>
          </a:p>
          <a:p>
            <a:pPr marL="30480">
              <a:lnSpc>
                <a:spcPct val="100000"/>
              </a:lnSpc>
              <a:spcBef>
                <a:spcPts val="350"/>
              </a:spcBef>
              <a:tabLst>
                <a:tab pos="2010410" algn="l"/>
              </a:tabLst>
            </a:pPr>
            <a:r>
              <a:rPr sz="900" dirty="0">
                <a:solidFill>
                  <a:srgbClr val="2B2A29"/>
                </a:solidFill>
                <a:latin typeface="Noto Serif CJK JP"/>
                <a:cs typeface="Noto Serif CJK JP"/>
              </a:rPr>
              <a:t>Reset Disks to Non-RAID	重置 RAID 卷中的硬盘，将其恢复为非 RAID 状态。</a:t>
            </a:r>
            <a:endParaRPr sz="900" dirty="0">
              <a:latin typeface="Noto Serif CJK JP"/>
              <a:cs typeface="Noto Serif CJK JP"/>
            </a:endParaRPr>
          </a:p>
          <a:p>
            <a:pPr marL="30480">
              <a:lnSpc>
                <a:spcPct val="100000"/>
              </a:lnSpc>
              <a:spcBef>
                <a:spcPts val="635"/>
              </a:spcBef>
              <a:tabLst>
                <a:tab pos="2010410" algn="l"/>
              </a:tabLst>
            </a:pPr>
            <a:r>
              <a:rPr sz="900" dirty="0">
                <a:solidFill>
                  <a:srgbClr val="2B2A29"/>
                </a:solidFill>
                <a:latin typeface="Noto Serif CJK JP"/>
                <a:cs typeface="Noto Serif CJK JP"/>
              </a:rPr>
              <a:t>Exit	退出 SATA HostRAID 配置界面</a:t>
            </a:r>
            <a:endParaRPr sz="900" dirty="0">
              <a:latin typeface="Noto Serif CJK JP"/>
              <a:cs typeface="Noto Serif CJK JP"/>
            </a:endParaRPr>
          </a:p>
          <a:p>
            <a:pPr>
              <a:lnSpc>
                <a:spcPct val="100000"/>
              </a:lnSpc>
              <a:spcBef>
                <a:spcPts val="805"/>
              </a:spcBef>
            </a:pPr>
            <a:endParaRPr sz="900" dirty="0">
              <a:latin typeface="Noto Serif CJK JP"/>
              <a:cs typeface="Noto Serif CJK JP"/>
            </a:endParaRPr>
          </a:p>
          <a:p>
            <a:pPr marL="281940">
              <a:lnSpc>
                <a:spcPct val="100000"/>
              </a:lnSpc>
              <a:spcBef>
                <a:spcPts val="5"/>
              </a:spcBef>
            </a:pPr>
            <a:r>
              <a:rPr sz="1050" dirty="0">
                <a:solidFill>
                  <a:srgbClr val="2B6CAB"/>
                </a:solidFill>
                <a:latin typeface="Noto Serif CJK JP"/>
                <a:cs typeface="Noto Serif CJK JP"/>
              </a:rPr>
              <a:t>1)</a:t>
            </a:r>
            <a:r>
              <a:rPr sz="1050" dirty="0">
                <a:solidFill>
                  <a:srgbClr val="2B2A29"/>
                </a:solidFill>
                <a:latin typeface="Noto Serif CJK JP"/>
                <a:cs typeface="Noto Serif CJK JP"/>
              </a:rPr>
              <a:t>Create RAID </a:t>
            </a:r>
            <a:r>
              <a:rPr lang="en-US" sz="1050" dirty="0">
                <a:solidFill>
                  <a:srgbClr val="2B2A29"/>
                </a:solidFill>
                <a:latin typeface="Noto Serif CJK JP"/>
                <a:cs typeface="Noto Serif CJK JP"/>
              </a:rPr>
              <a:t>Volume </a:t>
            </a:r>
            <a:r>
              <a:rPr sz="1050" dirty="0" err="1">
                <a:solidFill>
                  <a:srgbClr val="2B2A29"/>
                </a:solidFill>
                <a:latin typeface="Noto Serif CJK JP"/>
                <a:cs typeface="Noto Serif CJK JP"/>
              </a:rPr>
              <a:t>菜单</a:t>
            </a:r>
            <a:endParaRPr sz="1050" dirty="0">
              <a:latin typeface="Noto Serif CJK JP"/>
              <a:cs typeface="Noto Serif CJK JP"/>
            </a:endParaRPr>
          </a:p>
          <a:p>
            <a:pPr marL="281940">
              <a:lnSpc>
                <a:spcPct val="100000"/>
              </a:lnSpc>
              <a:spcBef>
                <a:spcPts val="320"/>
              </a:spcBef>
            </a:pPr>
            <a:r>
              <a:rPr sz="1050" dirty="0">
                <a:solidFill>
                  <a:srgbClr val="2B2A29"/>
                </a:solidFill>
                <a:latin typeface="Noto Serif CJK JP"/>
                <a:cs typeface="Noto Serif CJK JP"/>
              </a:rPr>
              <a:t>进入 SATA RAID </a:t>
            </a:r>
            <a:r>
              <a:rPr sz="1050" dirty="0" err="1">
                <a:solidFill>
                  <a:srgbClr val="2B2A29"/>
                </a:solidFill>
                <a:latin typeface="Noto Serif CJK JP"/>
                <a:cs typeface="Noto Serif CJK JP"/>
              </a:rPr>
              <a:t>配置界面后，可以用上下箭头键选中本菜单，然后按</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Enter</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键</a:t>
            </a:r>
            <a:endParaRPr sz="1050" dirty="0">
              <a:latin typeface="Noto Serif CJK JP"/>
              <a:cs typeface="Noto Serif CJK JP"/>
            </a:endParaRPr>
          </a:p>
          <a:p>
            <a:pPr marL="12700" marR="11430">
              <a:lnSpc>
                <a:spcPts val="1870"/>
              </a:lnSpc>
              <a:spcBef>
                <a:spcPts val="95"/>
              </a:spcBef>
            </a:pPr>
            <a:r>
              <a:rPr sz="1050" dirty="0">
                <a:solidFill>
                  <a:srgbClr val="2B2A29"/>
                </a:solidFill>
                <a:latin typeface="Noto Serif CJK JP"/>
                <a:cs typeface="Noto Serif CJK JP"/>
              </a:rPr>
              <a:t>进入创建 RAID 卷菜单，或者直接输入菜单前的数字键进入创建 RAID 卷菜单，其他菜单操作类似，不再重复。Create RAID </a:t>
            </a:r>
            <a:r>
              <a:rPr lang="en-US" sz="1050" dirty="0" err="1">
                <a:solidFill>
                  <a:srgbClr val="2B2A29"/>
                </a:solidFill>
                <a:latin typeface="Noto Serif CJK JP"/>
                <a:cs typeface="Noto Serif CJK JP"/>
              </a:rPr>
              <a:t>Volume</a:t>
            </a:r>
            <a:r>
              <a:rPr sz="1050" dirty="0" err="1">
                <a:solidFill>
                  <a:srgbClr val="2B2A29"/>
                </a:solidFill>
                <a:latin typeface="Noto Serif CJK JP"/>
                <a:cs typeface="Noto Serif CJK JP"/>
              </a:rPr>
              <a:t>实例如下图</a:t>
            </a:r>
            <a:endParaRPr sz="1050" dirty="0">
              <a:latin typeface="Noto Serif CJK JP"/>
              <a:cs typeface="Noto Serif CJK JP"/>
            </a:endParaRPr>
          </a:p>
        </p:txBody>
      </p:sp>
      <p:grpSp>
        <p:nvGrpSpPr>
          <p:cNvPr id="26" name="object 26"/>
          <p:cNvGrpSpPr/>
          <p:nvPr/>
        </p:nvGrpSpPr>
        <p:grpSpPr>
          <a:xfrm>
            <a:off x="1879092" y="900684"/>
            <a:ext cx="3276600" cy="1824355"/>
            <a:chOff x="1879092" y="900684"/>
            <a:chExt cx="3276600" cy="1824355"/>
          </a:xfrm>
        </p:grpSpPr>
        <p:pic>
          <p:nvPicPr>
            <p:cNvPr id="27" name="object 27"/>
            <p:cNvPicPr/>
            <p:nvPr/>
          </p:nvPicPr>
          <p:blipFill>
            <a:blip r:embed="rId2" cstate="print"/>
            <a:stretch>
              <a:fillRect/>
            </a:stretch>
          </p:blipFill>
          <p:spPr>
            <a:xfrm>
              <a:off x="1898904" y="914400"/>
              <a:ext cx="3235451" cy="1801368"/>
            </a:xfrm>
            <a:prstGeom prst="rect">
              <a:avLst/>
            </a:prstGeom>
          </p:spPr>
        </p:pic>
        <p:pic>
          <p:nvPicPr>
            <p:cNvPr id="28" name="object 28"/>
            <p:cNvPicPr/>
            <p:nvPr/>
          </p:nvPicPr>
          <p:blipFill>
            <a:blip r:embed="rId3" cstate="print"/>
            <a:stretch>
              <a:fillRect/>
            </a:stretch>
          </p:blipFill>
          <p:spPr>
            <a:xfrm>
              <a:off x="1879092" y="900684"/>
              <a:ext cx="3276600" cy="1824227"/>
            </a:xfrm>
            <a:prstGeom prst="rect">
              <a:avLst/>
            </a:prstGeom>
          </p:spPr>
        </p:pic>
      </p:grpSp>
      <p:grpSp>
        <p:nvGrpSpPr>
          <p:cNvPr id="29" name="object 29"/>
          <p:cNvGrpSpPr/>
          <p:nvPr/>
        </p:nvGrpSpPr>
        <p:grpSpPr>
          <a:xfrm>
            <a:off x="1862327" y="6650735"/>
            <a:ext cx="3313429" cy="1842770"/>
            <a:chOff x="1862327" y="6650735"/>
            <a:chExt cx="3313429" cy="1842770"/>
          </a:xfrm>
        </p:grpSpPr>
        <p:pic>
          <p:nvPicPr>
            <p:cNvPr id="30" name="object 30"/>
            <p:cNvPicPr/>
            <p:nvPr/>
          </p:nvPicPr>
          <p:blipFill>
            <a:blip r:embed="rId4" cstate="print"/>
            <a:stretch>
              <a:fillRect/>
            </a:stretch>
          </p:blipFill>
          <p:spPr>
            <a:xfrm>
              <a:off x="1898903" y="6665975"/>
              <a:ext cx="3240023" cy="1801367"/>
            </a:xfrm>
            <a:prstGeom prst="rect">
              <a:avLst/>
            </a:prstGeom>
          </p:spPr>
        </p:pic>
        <p:pic>
          <p:nvPicPr>
            <p:cNvPr id="31" name="object 31"/>
            <p:cNvPicPr/>
            <p:nvPr/>
          </p:nvPicPr>
          <p:blipFill>
            <a:blip r:embed="rId5" cstate="print"/>
            <a:stretch>
              <a:fillRect/>
            </a:stretch>
          </p:blipFill>
          <p:spPr>
            <a:xfrm>
              <a:off x="1862327" y="6650735"/>
              <a:ext cx="3313176" cy="1842516"/>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32</a:t>
            </a:r>
            <a:endParaRPr sz="900">
              <a:latin typeface="Noto Serif CJK JP"/>
              <a:cs typeface="Noto Serif CJK JP"/>
            </a:endParaRPr>
          </a:p>
        </p:txBody>
      </p:sp>
      <p:sp>
        <p:nvSpPr>
          <p:cNvPr id="6" name="object 6"/>
          <p:cNvSpPr/>
          <p:nvPr/>
        </p:nvSpPr>
        <p:spPr>
          <a:xfrm>
            <a:off x="1053083" y="2648712"/>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305714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3273552"/>
            <a:ext cx="4986655" cy="0"/>
          </a:xfrm>
          <a:custGeom>
            <a:avLst/>
            <a:gdLst/>
            <a:ahLst/>
            <a:cxnLst/>
            <a:rect l="l" t="t" r="r" b="b"/>
            <a:pathLst>
              <a:path w="4986655">
                <a:moveTo>
                  <a:pt x="0" y="0"/>
                </a:moveTo>
                <a:lnTo>
                  <a:pt x="843026" y="0"/>
                </a:ln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348843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txBox="1"/>
          <p:nvPr/>
        </p:nvSpPr>
        <p:spPr>
          <a:xfrm>
            <a:off x="1040079" y="790316"/>
            <a:ext cx="3428365" cy="604012"/>
          </a:xfrm>
          <a:prstGeom prst="rect">
            <a:avLst/>
          </a:prstGeom>
        </p:spPr>
        <p:txBody>
          <a:bodyPr vert="horz" wrap="square" lIns="0" tIns="95250" rIns="0" bIns="0" rtlCol="0">
            <a:spAutoFit/>
          </a:bodyPr>
          <a:lstStyle/>
          <a:p>
            <a:pPr marL="12700">
              <a:lnSpc>
                <a:spcPct val="100000"/>
              </a:lnSpc>
              <a:spcBef>
                <a:spcPts val="750"/>
              </a:spcBef>
            </a:pPr>
            <a:r>
              <a:rPr sz="1000" dirty="0">
                <a:solidFill>
                  <a:srgbClr val="2B2A29"/>
                </a:solidFill>
                <a:latin typeface="Noto Serif CJK JP"/>
                <a:cs typeface="Noto Serif CJK JP"/>
              </a:rPr>
              <a:t>系统显示如下菜单选项：</a:t>
            </a:r>
            <a:endParaRPr sz="1000">
              <a:latin typeface="Noto Serif CJK JP"/>
              <a:cs typeface="Noto Serif CJK JP"/>
            </a:endParaRPr>
          </a:p>
          <a:p>
            <a:pPr marL="30480">
              <a:lnSpc>
                <a:spcPct val="100000"/>
              </a:lnSpc>
              <a:spcBef>
                <a:spcPts val="595"/>
              </a:spcBef>
              <a:tabLst>
                <a:tab pos="873760" algn="l"/>
              </a:tabLst>
            </a:pPr>
            <a:r>
              <a:rPr sz="900" dirty="0">
                <a:solidFill>
                  <a:srgbClr val="2B2A29"/>
                </a:solidFill>
                <a:latin typeface="Noto Serif CJK JP"/>
                <a:cs typeface="Noto Serif CJK JP"/>
              </a:rPr>
              <a:t>Name	请在后面输入少千 16 个不包含特殊字符的卷标名。</a:t>
            </a:r>
            <a:endParaRPr sz="900">
              <a:latin typeface="Noto Serif CJK JP"/>
              <a:cs typeface="Noto Serif CJK JP"/>
            </a:endParaRPr>
          </a:p>
        </p:txBody>
      </p:sp>
      <p:sp>
        <p:nvSpPr>
          <p:cNvPr id="12" name="object 12"/>
          <p:cNvSpPr/>
          <p:nvPr/>
        </p:nvSpPr>
        <p:spPr>
          <a:xfrm>
            <a:off x="1053083" y="1284732"/>
            <a:ext cx="4986655" cy="0"/>
          </a:xfrm>
          <a:custGeom>
            <a:avLst/>
            <a:gdLst/>
            <a:ahLst/>
            <a:cxnLst/>
            <a:rect l="l" t="t" r="r" b="b"/>
            <a:pathLst>
              <a:path w="4986655">
                <a:moveTo>
                  <a:pt x="0" y="0"/>
                </a:moveTo>
                <a:lnTo>
                  <a:pt x="843026" y="0"/>
                </a:lnTo>
                <a:lnTo>
                  <a:pt x="4986528" y="0"/>
                </a:lnTo>
              </a:path>
            </a:pathLst>
          </a:custGeom>
          <a:ln w="12700">
            <a:solidFill>
              <a:srgbClr val="2B6CAB"/>
            </a:solidFill>
          </a:ln>
        </p:spPr>
        <p:txBody>
          <a:bodyPr wrap="square" lIns="0" tIns="0" rIns="0" bIns="0" rtlCol="0"/>
          <a:lstStyle/>
          <a:p>
            <a:endParaRPr/>
          </a:p>
        </p:txBody>
      </p:sp>
      <p:sp>
        <p:nvSpPr>
          <p:cNvPr id="13" name="object 13"/>
          <p:cNvSpPr txBox="1"/>
          <p:nvPr/>
        </p:nvSpPr>
        <p:spPr>
          <a:xfrm>
            <a:off x="1058062" y="1884680"/>
            <a:ext cx="6019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RAID Level</a:t>
            </a:r>
            <a:endParaRPr sz="900">
              <a:latin typeface="Noto Serif CJK JP"/>
              <a:cs typeface="Noto Serif CJK JP"/>
            </a:endParaRPr>
          </a:p>
        </p:txBody>
      </p:sp>
      <p:sp>
        <p:nvSpPr>
          <p:cNvPr id="14" name="object 14"/>
          <p:cNvSpPr txBox="1"/>
          <p:nvPr/>
        </p:nvSpPr>
        <p:spPr>
          <a:xfrm>
            <a:off x="1901189" y="1286383"/>
            <a:ext cx="4088129" cy="1284605"/>
          </a:xfrm>
          <a:prstGeom prst="rect">
            <a:avLst/>
          </a:prstGeom>
        </p:spPr>
        <p:txBody>
          <a:bodyPr vert="horz" wrap="square" lIns="0" tIns="12700" rIns="0" bIns="0" rtlCol="0">
            <a:spAutoFit/>
          </a:bodyPr>
          <a:lstStyle/>
          <a:p>
            <a:pPr marL="12700" marR="38100">
              <a:lnSpc>
                <a:spcPct val="130000"/>
              </a:lnSpc>
              <a:spcBef>
                <a:spcPts val="100"/>
              </a:spcBef>
              <a:tabLst>
                <a:tab pos="1807845" algn="l"/>
              </a:tabLst>
            </a:pPr>
            <a:r>
              <a:rPr sz="900" dirty="0">
                <a:solidFill>
                  <a:srgbClr val="2B2A29"/>
                </a:solidFill>
                <a:latin typeface="Noto Serif CJK JP"/>
                <a:cs typeface="Noto Serif CJK JP"/>
              </a:rPr>
              <a:t>请选择 RAID 卷级别，如果目前还没有创建卷，在此有 RAIDO(Stripe)，RAID1 (Mirror)、RAID1</a:t>
            </a:r>
            <a:r>
              <a:rPr lang="en-US" sz="900" dirty="0">
                <a:solidFill>
                  <a:srgbClr val="2B2A29"/>
                </a:solidFill>
                <a:latin typeface="Noto Serif CJK JP"/>
                <a:cs typeface="Noto Serif CJK JP"/>
              </a:rPr>
              <a:t>0 </a:t>
            </a:r>
            <a:r>
              <a:rPr sz="900" dirty="0">
                <a:solidFill>
                  <a:srgbClr val="2B2A29"/>
                </a:solidFill>
                <a:latin typeface="Noto Serif CJK JP"/>
                <a:cs typeface="Noto Serif CJK JP"/>
              </a:rPr>
              <a:t>(RAID</a:t>
            </a:r>
            <a:r>
              <a:rPr lang="en-US" sz="900" dirty="0">
                <a:solidFill>
                  <a:srgbClr val="2B2A29"/>
                </a:solidFill>
                <a:latin typeface="Noto Serif CJK JP"/>
                <a:cs typeface="Noto Serif CJK JP"/>
              </a:rPr>
              <a:t> 0 </a:t>
            </a:r>
            <a:r>
              <a:rPr sz="900" dirty="0">
                <a:solidFill>
                  <a:srgbClr val="2B2A29"/>
                </a:solidFill>
                <a:latin typeface="Noto Serif CJK JP"/>
                <a:cs typeface="Noto Serif CJK JP"/>
              </a:rPr>
              <a: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1) 和	RAID5(Parity)匹个卷级别可供选择，请根据实际需求选择卷级别。</a:t>
            </a:r>
            <a:endParaRPr sz="900" dirty="0">
              <a:latin typeface="Noto Serif CJK JP"/>
              <a:cs typeface="Noto Serif CJK JP"/>
            </a:endParaRPr>
          </a:p>
          <a:p>
            <a:pPr marL="12700">
              <a:lnSpc>
                <a:spcPct val="100000"/>
              </a:lnSpc>
              <a:spcBef>
                <a:spcPts val="420"/>
              </a:spcBef>
            </a:pPr>
            <a:r>
              <a:rPr sz="900" dirty="0">
                <a:solidFill>
                  <a:srgbClr val="2B2A29"/>
                </a:solidFill>
                <a:latin typeface="Noto Serif CJK JP"/>
                <a:cs typeface="Noto Serif CJK JP"/>
              </a:rPr>
              <a:t>RAID</a:t>
            </a:r>
            <a:r>
              <a:rPr lang="en-US" sz="900" dirty="0">
                <a:solidFill>
                  <a:srgbClr val="2B2A29"/>
                </a:solidFill>
                <a:latin typeface="Noto Serif CJK JP"/>
                <a:cs typeface="Noto Serif CJK JP"/>
              </a:rPr>
              <a:t>0 </a:t>
            </a:r>
            <a:r>
              <a:rPr sz="900" dirty="0" err="1">
                <a:solidFill>
                  <a:srgbClr val="2B2A29"/>
                </a:solidFill>
                <a:latin typeface="Noto Serif CJK JP"/>
                <a:cs typeface="Noto Serif CJK JP"/>
              </a:rPr>
              <a:t>允许</a:t>
            </a:r>
            <a:r>
              <a:rPr sz="900" dirty="0">
                <a:solidFill>
                  <a:srgbClr val="2B2A29"/>
                </a:solidFill>
                <a:latin typeface="Noto Serif CJK JP"/>
                <a:cs typeface="Noto Serif CJK JP"/>
              </a:rPr>
              <a:t> 2 块及 2 块以上硬盘做此 RAID 卷。</a:t>
            </a:r>
            <a:endParaRPr sz="900" dirty="0">
              <a:latin typeface="Noto Serif CJK JP"/>
              <a:cs typeface="Noto Serif CJK JP"/>
            </a:endParaRPr>
          </a:p>
          <a:p>
            <a:pPr marL="12700">
              <a:lnSpc>
                <a:spcPct val="100000"/>
              </a:lnSpc>
              <a:spcBef>
                <a:spcPts val="320"/>
              </a:spcBef>
            </a:pPr>
            <a:r>
              <a:rPr sz="900" dirty="0">
                <a:solidFill>
                  <a:srgbClr val="2B2A29"/>
                </a:solidFill>
                <a:latin typeface="Noto Serif CJK JP"/>
                <a:cs typeface="Noto Serif CJK JP"/>
              </a:rPr>
              <a:t>RAID1 允许 2 块硬盘做此 RAID 卷。</a:t>
            </a:r>
            <a:endParaRPr sz="900" dirty="0">
              <a:latin typeface="Noto Serif CJK JP"/>
              <a:cs typeface="Noto Serif CJK JP"/>
            </a:endParaRPr>
          </a:p>
          <a:p>
            <a:pPr marL="12700">
              <a:lnSpc>
                <a:spcPct val="100000"/>
              </a:lnSpc>
              <a:spcBef>
                <a:spcPts val="315"/>
              </a:spcBef>
            </a:pPr>
            <a:r>
              <a:rPr sz="900" dirty="0">
                <a:solidFill>
                  <a:srgbClr val="2B2A29"/>
                </a:solidFill>
                <a:latin typeface="Noto Serif CJK JP"/>
                <a:cs typeface="Noto Serif CJK JP"/>
              </a:rPr>
              <a:t>RAID1</a:t>
            </a:r>
            <a:r>
              <a:rPr lang="en-US" sz="900" dirty="0">
                <a:solidFill>
                  <a:srgbClr val="2B2A29"/>
                </a:solidFill>
                <a:latin typeface="Noto Serif CJK JP"/>
                <a:cs typeface="Noto Serif CJK JP"/>
              </a:rPr>
              <a:t>0</a:t>
            </a:r>
            <a:r>
              <a:rPr sz="900" dirty="0">
                <a:solidFill>
                  <a:srgbClr val="2B2A29"/>
                </a:solidFill>
                <a:latin typeface="Noto Serif CJK JP"/>
                <a:cs typeface="Noto Serif CJK JP"/>
              </a:rPr>
              <a:t>  允许 4 块硬盘做此 RAID 卷 硬盘数量为 4 块及 4 块以上时才有此选项。</a:t>
            </a:r>
            <a:endParaRPr sz="900" dirty="0">
              <a:latin typeface="Noto Serif CJK JP"/>
              <a:cs typeface="Noto Serif CJK JP"/>
            </a:endParaRPr>
          </a:p>
          <a:p>
            <a:pPr marL="12700">
              <a:lnSpc>
                <a:spcPct val="100000"/>
              </a:lnSpc>
              <a:spcBef>
                <a:spcPts val="325"/>
              </a:spcBef>
            </a:pPr>
            <a:r>
              <a:rPr sz="900" dirty="0">
                <a:solidFill>
                  <a:srgbClr val="2B2A29"/>
                </a:solidFill>
                <a:latin typeface="Noto Serif CJK JP"/>
                <a:cs typeface="Noto Serif CJK JP"/>
              </a:rPr>
              <a:t>RAID5(Parity) 允许 3 块及 3 块以上硬盘做此 RAID 卷。</a:t>
            </a:r>
            <a:endParaRPr sz="900" dirty="0">
              <a:latin typeface="Noto Serif CJK JP"/>
              <a:cs typeface="Noto Serif CJK JP"/>
            </a:endParaRPr>
          </a:p>
        </p:txBody>
      </p:sp>
      <p:sp>
        <p:nvSpPr>
          <p:cNvPr id="15" name="object 15"/>
          <p:cNvSpPr txBox="1"/>
          <p:nvPr/>
        </p:nvSpPr>
        <p:spPr>
          <a:xfrm>
            <a:off x="1058062" y="2770759"/>
            <a:ext cx="307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Disks</a:t>
            </a:r>
            <a:endParaRPr sz="900">
              <a:latin typeface="Noto Serif CJK JP"/>
              <a:cs typeface="Noto Serif CJK JP"/>
            </a:endParaRPr>
          </a:p>
        </p:txBody>
      </p:sp>
      <p:sp>
        <p:nvSpPr>
          <p:cNvPr id="16" name="object 16"/>
          <p:cNvSpPr txBox="1"/>
          <p:nvPr/>
        </p:nvSpPr>
        <p:spPr>
          <a:xfrm>
            <a:off x="1901189" y="2615718"/>
            <a:ext cx="4550411" cy="370614"/>
          </a:xfrm>
          <a:prstGeom prst="rect">
            <a:avLst/>
          </a:prstGeom>
        </p:spPr>
        <p:txBody>
          <a:bodyPr vert="horz" wrap="square" lIns="0" tIns="54610" rIns="0" bIns="0" rtlCol="0">
            <a:spAutoFit/>
          </a:bodyPr>
          <a:lstStyle/>
          <a:p>
            <a:pPr marL="12700">
              <a:lnSpc>
                <a:spcPct val="100000"/>
              </a:lnSpc>
              <a:spcBef>
                <a:spcPts val="430"/>
              </a:spcBef>
            </a:pPr>
            <a:r>
              <a:rPr sz="900" dirty="0">
                <a:solidFill>
                  <a:srgbClr val="2B2A29"/>
                </a:solidFill>
                <a:latin typeface="Noto Serif CJK JP"/>
                <a:cs typeface="Noto Serif CJK JP"/>
              </a:rPr>
              <a:t>选择要做 RAID 卷的硬盘，选中该项按回车键后，将会进入硬盘选择界面，请用空格</a:t>
            </a:r>
            <a:endParaRPr sz="900" dirty="0">
              <a:latin typeface="Noto Serif CJK JP"/>
              <a:cs typeface="Noto Serif CJK JP"/>
            </a:endParaRPr>
          </a:p>
          <a:p>
            <a:pPr marL="12700">
              <a:lnSpc>
                <a:spcPct val="100000"/>
              </a:lnSpc>
              <a:spcBef>
                <a:spcPts val="325"/>
              </a:spcBef>
            </a:pPr>
            <a:r>
              <a:rPr sz="900" dirty="0">
                <a:solidFill>
                  <a:srgbClr val="2B2A29"/>
                </a:solidFill>
                <a:latin typeface="Noto Serif CJK JP"/>
                <a:cs typeface="Noto Serif CJK JP"/>
              </a:rPr>
              <a:t>键依次选择要做 RAID 卷的硬盘，｀后按回车键回到卷创建菜单界面。</a:t>
            </a:r>
            <a:endParaRPr sz="900" dirty="0">
              <a:latin typeface="Noto Serif CJK JP"/>
              <a:cs typeface="Noto Serif CJK JP"/>
            </a:endParaRPr>
          </a:p>
        </p:txBody>
      </p:sp>
      <p:sp>
        <p:nvSpPr>
          <p:cNvPr id="17" name="object 17"/>
          <p:cNvSpPr txBox="1"/>
          <p:nvPr/>
        </p:nvSpPr>
        <p:spPr>
          <a:xfrm>
            <a:off x="1058062" y="3082798"/>
            <a:ext cx="5041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Strip Size</a:t>
            </a:r>
            <a:endParaRPr sz="900">
              <a:latin typeface="Noto Serif CJK JP"/>
              <a:cs typeface="Noto Serif CJK JP"/>
            </a:endParaRPr>
          </a:p>
        </p:txBody>
      </p:sp>
      <p:sp>
        <p:nvSpPr>
          <p:cNvPr id="18" name="object 18"/>
          <p:cNvSpPr txBox="1"/>
          <p:nvPr/>
        </p:nvSpPr>
        <p:spPr>
          <a:xfrm>
            <a:off x="1900554" y="3082799"/>
            <a:ext cx="3331846" cy="151322"/>
          </a:xfrm>
          <a:prstGeom prst="rect">
            <a:avLst/>
          </a:prstGeom>
        </p:spPr>
        <p:txBody>
          <a:bodyPr vert="horz" wrap="square" lIns="0" tIns="12700" rIns="0" bIns="0" rtlCol="0">
            <a:spAutoFit/>
          </a:bodyPr>
          <a:lstStyle/>
          <a:p>
            <a:pPr marL="12700">
              <a:lnSpc>
                <a:spcPct val="100000"/>
              </a:lnSpc>
              <a:spcBef>
                <a:spcPts val="100"/>
              </a:spcBef>
            </a:pPr>
            <a:r>
              <a:rPr sz="900" dirty="0" err="1">
                <a:solidFill>
                  <a:srgbClr val="2B2A29"/>
                </a:solidFill>
                <a:latin typeface="Noto Serif CJK JP"/>
                <a:cs typeface="Noto Serif CJK JP"/>
              </a:rPr>
              <a:t>请选择卷的带大小，只有</a:t>
            </a:r>
            <a:r>
              <a:rPr sz="900" dirty="0">
                <a:solidFill>
                  <a:srgbClr val="2B2A29"/>
                </a:solidFill>
                <a:latin typeface="Noto Serif CJK JP"/>
                <a:cs typeface="Noto Serif CJK JP"/>
              </a:rPr>
              <a:t> RAID</a:t>
            </a:r>
            <a:r>
              <a:rPr lang="en-US" sz="900" dirty="0">
                <a:solidFill>
                  <a:srgbClr val="2B2A29"/>
                </a:solidFill>
                <a:latin typeface="Noto Serif CJK JP"/>
                <a:cs typeface="Noto Serif CJK JP"/>
              </a:rPr>
              <a:t> 0</a:t>
            </a:r>
            <a:r>
              <a:rPr sz="900" dirty="0">
                <a:solidFill>
                  <a:srgbClr val="2B2A29"/>
                </a:solidFill>
                <a:latin typeface="Noto Serif CJK JP"/>
                <a:cs typeface="Noto Serif CJK JP"/>
              </a:rPr>
              <a:t> </a:t>
            </a:r>
            <a:r>
              <a:rPr sz="900" dirty="0" err="1">
                <a:solidFill>
                  <a:srgbClr val="2B2A29"/>
                </a:solidFill>
                <a:latin typeface="Noto Serif CJK JP"/>
                <a:cs typeface="Noto Serif CJK JP"/>
              </a:rPr>
              <a:t>和RAID</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5 卷才能选择该项。</a:t>
            </a:r>
            <a:endParaRPr sz="900" dirty="0">
              <a:latin typeface="Noto Serif CJK JP"/>
              <a:cs typeface="Noto Serif CJK JP"/>
            </a:endParaRPr>
          </a:p>
        </p:txBody>
      </p:sp>
      <p:sp>
        <p:nvSpPr>
          <p:cNvPr id="19" name="object 19"/>
          <p:cNvSpPr txBox="1"/>
          <p:nvPr/>
        </p:nvSpPr>
        <p:spPr>
          <a:xfrm>
            <a:off x="1039774" y="3250640"/>
            <a:ext cx="5060950" cy="2312813"/>
          </a:xfrm>
          <a:prstGeom prst="rect">
            <a:avLst/>
          </a:prstGeom>
        </p:spPr>
        <p:txBody>
          <a:bodyPr vert="horz" wrap="square" lIns="0" tIns="60325" rIns="0" bIns="0" rtlCol="0">
            <a:spAutoFit/>
          </a:bodyPr>
          <a:lstStyle/>
          <a:p>
            <a:pPr marL="30480">
              <a:lnSpc>
                <a:spcPct val="100000"/>
              </a:lnSpc>
              <a:spcBef>
                <a:spcPts val="475"/>
              </a:spcBef>
              <a:tabLst>
                <a:tab pos="867410" algn="l"/>
              </a:tabLst>
            </a:pPr>
            <a:r>
              <a:rPr sz="900" dirty="0">
                <a:solidFill>
                  <a:srgbClr val="2B2A29"/>
                </a:solidFill>
                <a:latin typeface="Noto Serif CJK JP"/>
                <a:cs typeface="Noto Serif CJK JP"/>
              </a:rPr>
              <a:t>Capacity	设置卷的容量大小，默认为卷的最大容量。</a:t>
            </a:r>
            <a:endParaRPr sz="900" dirty="0">
              <a:latin typeface="Noto Serif CJK JP"/>
              <a:cs typeface="Noto Serif CJK JP"/>
            </a:endParaRPr>
          </a:p>
          <a:p>
            <a:pPr marL="282575">
              <a:lnSpc>
                <a:spcPct val="100000"/>
              </a:lnSpc>
              <a:spcBef>
                <a:spcPts val="450"/>
              </a:spcBef>
              <a:tabLst>
                <a:tab pos="2402840" algn="l"/>
              </a:tabLst>
            </a:pPr>
            <a:r>
              <a:rPr sz="1050" dirty="0" err="1">
                <a:solidFill>
                  <a:srgbClr val="2B2A29"/>
                </a:solidFill>
                <a:latin typeface="Noto Serif CJK JP"/>
                <a:cs typeface="Noto Serif CJK JP"/>
              </a:rPr>
              <a:t>做好以上设置之后，请选择</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Create</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Volume</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a:t>
            </a:r>
            <a:r>
              <a:rPr sz="1050" dirty="0" err="1">
                <a:solidFill>
                  <a:srgbClr val="2B2A29"/>
                </a:solidFill>
                <a:latin typeface="Noto Serif CJK JP"/>
                <a:cs typeface="Noto Serif CJK JP"/>
              </a:rPr>
              <a:t>并按回车键，系统提示</a:t>
            </a:r>
            <a:r>
              <a:rPr sz="1050" dirty="0">
                <a:solidFill>
                  <a:srgbClr val="2B2A29"/>
                </a:solidFill>
                <a:latin typeface="Noto Serif CJK JP"/>
                <a:cs typeface="Noto Serif CJK JP"/>
              </a:rPr>
              <a:t>  </a:t>
            </a:r>
            <a:br>
              <a:rPr lang="en-US" sz="1050" dirty="0">
                <a:solidFill>
                  <a:srgbClr val="2B2A29"/>
                </a:solidFill>
                <a:latin typeface="Noto Serif CJK JP"/>
                <a:cs typeface="Noto Serif CJK JP"/>
              </a:rPr>
            </a:b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WARNING</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ALL DATA ON SELECTED DISKS WILL BE LOST. Are you sure you want to create this volume ?(Y/N)</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a:t>
            </a:r>
            <a:endParaRPr sz="1050" dirty="0">
              <a:latin typeface="Noto Serif CJK JP"/>
              <a:cs typeface="Noto Serif CJK JP"/>
            </a:endParaRPr>
          </a:p>
          <a:p>
            <a:pPr marL="12700" marR="130810" indent="269875">
              <a:lnSpc>
                <a:spcPts val="1860"/>
              </a:lnSpc>
              <a:spcBef>
                <a:spcPts val="85"/>
              </a:spcBef>
            </a:pPr>
            <a:r>
              <a:rPr sz="1050" dirty="0">
                <a:solidFill>
                  <a:srgbClr val="2B2A29"/>
                </a:solidFill>
                <a:latin typeface="Noto Serif CJK JP"/>
                <a:cs typeface="Noto Serif CJK JP"/>
              </a:rPr>
              <a:t>如果确认要创建 RAID 卷，请输入“Y "，将会创建卷，同时所选择硬盘上的数据将会全部丢失。</a:t>
            </a:r>
            <a:endParaRPr sz="1050" dirty="0">
              <a:latin typeface="Noto Serif CJK JP"/>
              <a:cs typeface="Noto Serif CJK JP"/>
            </a:endParaRPr>
          </a:p>
          <a:p>
            <a:pPr marL="282575">
              <a:lnSpc>
                <a:spcPct val="100000"/>
              </a:lnSpc>
              <a:spcBef>
                <a:spcPts val="434"/>
              </a:spcBef>
            </a:pPr>
            <a:r>
              <a:rPr sz="1050" dirty="0">
                <a:solidFill>
                  <a:srgbClr val="2B2A29"/>
                </a:solidFill>
                <a:latin typeface="Noto Serif CJK JP"/>
                <a:cs typeface="Noto Serif CJK JP"/>
              </a:rPr>
              <a:t>如果不创建 RAID 卷，请输入“N"，退出卷的创建。</a:t>
            </a:r>
            <a:endParaRPr sz="1050" dirty="0">
              <a:latin typeface="Noto Serif CJK JP"/>
              <a:cs typeface="Noto Serif CJK JP"/>
            </a:endParaRPr>
          </a:p>
          <a:p>
            <a:pPr marL="282575">
              <a:lnSpc>
                <a:spcPct val="100000"/>
              </a:lnSpc>
              <a:spcBef>
                <a:spcPts val="315"/>
              </a:spcBef>
            </a:pPr>
            <a:r>
              <a:rPr sz="1050" dirty="0">
                <a:solidFill>
                  <a:srgbClr val="2B2A29"/>
                </a:solidFill>
                <a:latin typeface="Noto Serif CJK JP"/>
                <a:cs typeface="Noto Serif CJK JP"/>
              </a:rPr>
              <a:t>在此我们输入“Y"，创建RAID 卷，创建完成后，回到 SATA HostRAID 配置主</a:t>
            </a:r>
            <a:endParaRPr sz="1050" dirty="0">
              <a:latin typeface="Noto Serif CJK JP"/>
              <a:cs typeface="Noto Serif CJK JP"/>
            </a:endParaRPr>
          </a:p>
          <a:p>
            <a:pPr marL="12700">
              <a:lnSpc>
                <a:spcPct val="100000"/>
              </a:lnSpc>
              <a:spcBef>
                <a:spcPts val="615"/>
              </a:spcBef>
            </a:pPr>
            <a:r>
              <a:rPr sz="1050" dirty="0">
                <a:solidFill>
                  <a:srgbClr val="2B2A29"/>
                </a:solidFill>
                <a:latin typeface="Noto Serif CJK JP"/>
                <a:cs typeface="Noto Serif CJK JP"/>
              </a:rPr>
              <a:t>界面，并会在 RAID 卷中显示巳经创建的 RAID 卷。</a:t>
            </a:r>
            <a:endParaRPr sz="1050" dirty="0">
              <a:latin typeface="Noto Serif CJK JP"/>
              <a:cs typeface="Noto Serif CJK JP"/>
            </a:endParaRPr>
          </a:p>
          <a:p>
            <a:pPr>
              <a:lnSpc>
                <a:spcPct val="100000"/>
              </a:lnSpc>
              <a:spcBef>
                <a:spcPts val="665"/>
              </a:spcBef>
            </a:pPr>
            <a:endParaRPr sz="1050" dirty="0">
              <a:latin typeface="Noto Serif CJK JP"/>
              <a:cs typeface="Noto Serif CJK JP"/>
            </a:endParaRPr>
          </a:p>
          <a:p>
            <a:pPr marL="282575">
              <a:lnSpc>
                <a:spcPct val="100000"/>
              </a:lnSpc>
            </a:pPr>
            <a:r>
              <a:rPr sz="1050" dirty="0">
                <a:solidFill>
                  <a:srgbClr val="2B6CAB"/>
                </a:solidFill>
                <a:latin typeface="Noto Serif CJK JP"/>
                <a:cs typeface="Noto Serif CJK JP"/>
              </a:rPr>
              <a:t>2)</a:t>
            </a:r>
            <a:r>
              <a:rPr lang="en-US" sz="1050" dirty="0">
                <a:solidFill>
                  <a:srgbClr val="2B6CAB"/>
                </a:solidFill>
                <a:latin typeface="Noto Serif CJK JP"/>
                <a:cs typeface="Noto Serif CJK JP"/>
              </a:rPr>
              <a:t> </a:t>
            </a:r>
            <a:r>
              <a:rPr sz="1050" dirty="0">
                <a:solidFill>
                  <a:srgbClr val="2B2A29"/>
                </a:solidFill>
                <a:latin typeface="Noto Serif CJK JP"/>
                <a:cs typeface="Noto Serif CJK JP"/>
              </a:rPr>
              <a:t>Delete RAID Volume 菜单</a:t>
            </a:r>
            <a:endParaRPr sz="1050" dirty="0">
              <a:latin typeface="Noto Serif CJK JP"/>
              <a:cs typeface="Noto Serif CJK JP"/>
            </a:endParaRPr>
          </a:p>
        </p:txBody>
      </p:sp>
      <p:grpSp>
        <p:nvGrpSpPr>
          <p:cNvPr id="20" name="object 20"/>
          <p:cNvGrpSpPr/>
          <p:nvPr/>
        </p:nvGrpSpPr>
        <p:grpSpPr>
          <a:xfrm>
            <a:off x="1880616" y="5957316"/>
            <a:ext cx="3291840" cy="1828800"/>
            <a:chOff x="1880616" y="5957316"/>
            <a:chExt cx="3291840" cy="1828800"/>
          </a:xfrm>
        </p:grpSpPr>
        <p:pic>
          <p:nvPicPr>
            <p:cNvPr id="21" name="object 21"/>
            <p:cNvPicPr/>
            <p:nvPr/>
          </p:nvPicPr>
          <p:blipFill>
            <a:blip r:embed="rId3" cstate="print"/>
            <a:stretch>
              <a:fillRect/>
            </a:stretch>
          </p:blipFill>
          <p:spPr>
            <a:xfrm>
              <a:off x="1908048" y="5975604"/>
              <a:ext cx="3240024" cy="1799844"/>
            </a:xfrm>
            <a:prstGeom prst="rect">
              <a:avLst/>
            </a:prstGeom>
          </p:spPr>
        </p:pic>
        <p:pic>
          <p:nvPicPr>
            <p:cNvPr id="22" name="object 22"/>
            <p:cNvPicPr/>
            <p:nvPr/>
          </p:nvPicPr>
          <p:blipFill>
            <a:blip r:embed="rId4" cstate="print"/>
            <a:stretch>
              <a:fillRect/>
            </a:stretch>
          </p:blipFill>
          <p:spPr>
            <a:xfrm>
              <a:off x="1880616" y="5957316"/>
              <a:ext cx="3291839" cy="1828800"/>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079" y="469772"/>
            <a:ext cx="5245100" cy="2226310"/>
          </a:xfrm>
          <a:prstGeom prst="rect">
            <a:avLst/>
          </a:prstGeom>
        </p:spPr>
        <p:txBody>
          <a:bodyPr vert="horz" wrap="square" lIns="0" tIns="12700" rIns="0" bIns="0" rtlCol="0">
            <a:spAutoFit/>
          </a:bodyPr>
          <a:lstStyle/>
          <a:p>
            <a:pPr marR="5080" algn="r">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a:p>
            <a:pPr marL="12700" marR="225425" indent="269240">
              <a:lnSpc>
                <a:spcPct val="148600"/>
              </a:lnSpc>
              <a:spcBef>
                <a:spcPts val="800"/>
              </a:spcBef>
            </a:pPr>
            <a:r>
              <a:rPr sz="1050" dirty="0">
                <a:solidFill>
                  <a:srgbClr val="2B2A29"/>
                </a:solidFill>
                <a:latin typeface="Noto Serif CJK JP"/>
                <a:cs typeface="Noto Serif CJK JP"/>
              </a:rPr>
              <a:t>进入 Deiete RAID </a:t>
            </a:r>
            <a:r>
              <a:rPr lang="en-US" sz="1050" dirty="0">
                <a:solidFill>
                  <a:srgbClr val="2B2A29"/>
                </a:solidFill>
                <a:latin typeface="Noto Serif CJK JP"/>
                <a:cs typeface="Noto Serif CJK JP"/>
              </a:rPr>
              <a:t>Volume</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菜单，系统提示</a:t>
            </a:r>
            <a:r>
              <a:rPr sz="1050" dirty="0">
                <a:solidFill>
                  <a:srgbClr val="2B2A29"/>
                </a:solidFill>
                <a:latin typeface="Noto Serif CJK JP"/>
                <a:cs typeface="Noto Serif CJK JP"/>
              </a:rPr>
              <a:t>:“</a:t>
            </a:r>
            <a:r>
              <a:rPr lang="en-US" sz="1050" dirty="0">
                <a:solidFill>
                  <a:srgbClr val="2B2A29"/>
                </a:solidFill>
                <a:latin typeface="Noto Serif CJK JP"/>
                <a:cs typeface="Noto Serif CJK JP"/>
              </a:rPr>
              <a:t>Deleting</a:t>
            </a:r>
            <a:r>
              <a:rPr sz="1050" dirty="0">
                <a:solidFill>
                  <a:srgbClr val="2B2A29"/>
                </a:solidFill>
                <a:latin typeface="Noto Serif CJK JP"/>
                <a:cs typeface="Noto Serif CJK JP"/>
              </a:rPr>
              <a:t> a </a:t>
            </a:r>
            <a:r>
              <a:rPr lang="en-US" sz="1050" dirty="0">
                <a:solidFill>
                  <a:srgbClr val="2B2A29"/>
                </a:solidFill>
                <a:latin typeface="Noto Serif CJK JP"/>
                <a:cs typeface="Noto Serif CJK JP"/>
              </a:rPr>
              <a:t>volume will </a:t>
            </a:r>
            <a:r>
              <a:rPr sz="1050" dirty="0">
                <a:solidFill>
                  <a:srgbClr val="2B2A29"/>
                </a:solidFill>
                <a:latin typeface="Noto Serif CJK JP"/>
                <a:cs typeface="Noto Serif CJK JP"/>
              </a:rPr>
              <a:t>reset the disks to non-RAID. Warning:</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ALL DISKS DATA WILL BE DELETED."。</a:t>
            </a:r>
            <a:endParaRPr sz="1050" dirty="0">
              <a:latin typeface="Noto Serif CJK JP"/>
              <a:cs typeface="Noto Serif CJK JP"/>
            </a:endParaRPr>
          </a:p>
          <a:p>
            <a:pPr marL="12700" marR="233679" indent="269240">
              <a:lnSpc>
                <a:spcPts val="1870"/>
              </a:lnSpc>
              <a:spcBef>
                <a:spcPts val="155"/>
              </a:spcBef>
            </a:pPr>
            <a:r>
              <a:rPr sz="1050" dirty="0">
                <a:solidFill>
                  <a:srgbClr val="2B2A29"/>
                </a:solidFill>
                <a:latin typeface="Noto Serif CJK JP"/>
                <a:cs typeface="Noto Serif CJK JP"/>
              </a:rPr>
              <a:t>如果确认要删除 RAID  卷，请按[DEL 】键，系统再次弹出提示:“ALL  D A T A IN THE VOLUME WILL BE LOST! Are you sure you want to de</a:t>
            </a:r>
            <a:r>
              <a:rPr lang="en-US" sz="1050" dirty="0">
                <a:solidFill>
                  <a:srgbClr val="2B2A29"/>
                </a:solidFill>
                <a:latin typeface="Noto Serif CJK JP"/>
                <a:cs typeface="Noto Serif CJK JP"/>
              </a:rPr>
              <a:t>l</a:t>
            </a:r>
            <a:r>
              <a:rPr sz="1050" dirty="0">
                <a:solidFill>
                  <a:srgbClr val="2B2A29"/>
                </a:solidFill>
                <a:latin typeface="Noto Serif CJK JP"/>
                <a:cs typeface="Noto Serif CJK JP"/>
              </a:rPr>
              <a:t>ete “Vo</a:t>
            </a:r>
            <a:r>
              <a:rPr lang="en-US" sz="1050" dirty="0">
                <a:solidFill>
                  <a:srgbClr val="2B2A29"/>
                </a:solidFill>
                <a:latin typeface="Noto Serif CJK JP"/>
                <a:cs typeface="Noto Serif CJK JP"/>
              </a:rPr>
              <a:t>l</a:t>
            </a:r>
            <a:r>
              <a:rPr sz="1050" dirty="0">
                <a:solidFill>
                  <a:srgbClr val="2B2A29"/>
                </a:solidFill>
                <a:latin typeface="Noto Serif CJK JP"/>
                <a:cs typeface="Noto Serif CJK JP"/>
              </a:rPr>
              <a:t>ume*"?(Y/</a:t>
            </a:r>
            <a:endParaRPr sz="1050" dirty="0">
              <a:latin typeface="Noto Serif CJK JP"/>
              <a:cs typeface="Noto Serif CJK JP"/>
            </a:endParaRPr>
          </a:p>
          <a:p>
            <a:pPr marL="12700" marR="224154">
              <a:lnSpc>
                <a:spcPts val="1860"/>
              </a:lnSpc>
            </a:pPr>
            <a:r>
              <a:rPr sz="1050" dirty="0">
                <a:solidFill>
                  <a:srgbClr val="2B2A29"/>
                </a:solidFill>
                <a:latin typeface="Noto Serif CJK JP"/>
                <a:cs typeface="Noto Serif CJK JP"/>
              </a:rPr>
              <a:t>N) "，如果确认要删除该 RAID 卷，请输入“Y "，如果取消删除 RAID 卷的操作，请输入“N"。</a:t>
            </a:r>
            <a:endParaRPr sz="1050" dirty="0">
              <a:latin typeface="Noto Serif CJK JP"/>
              <a:cs typeface="Noto Serif CJK JP"/>
            </a:endParaRPr>
          </a:p>
          <a:p>
            <a:pPr>
              <a:lnSpc>
                <a:spcPct val="100000"/>
              </a:lnSpc>
              <a:spcBef>
                <a:spcPts val="500"/>
              </a:spcBef>
            </a:pPr>
            <a:endParaRPr sz="1050" dirty="0">
              <a:latin typeface="Noto Serif CJK JP"/>
              <a:cs typeface="Noto Serif CJK JP"/>
            </a:endParaRPr>
          </a:p>
          <a:p>
            <a:pPr marL="281940">
              <a:lnSpc>
                <a:spcPct val="100000"/>
              </a:lnSpc>
              <a:spcBef>
                <a:spcPts val="5"/>
              </a:spcBef>
            </a:pPr>
            <a:r>
              <a:rPr sz="1050" dirty="0">
                <a:solidFill>
                  <a:srgbClr val="2B6CAB"/>
                </a:solidFill>
                <a:latin typeface="Noto Serif CJK JP"/>
                <a:cs typeface="Noto Serif CJK JP"/>
              </a:rPr>
              <a:t>3)</a:t>
            </a:r>
            <a:r>
              <a:rPr lang="en-US" sz="1050" dirty="0">
                <a:solidFill>
                  <a:srgbClr val="2B2A29"/>
                </a:solidFill>
                <a:latin typeface="Noto Serif CJK JP"/>
                <a:cs typeface="Noto Serif CJK JP"/>
              </a:rPr>
              <a:t>Reset</a:t>
            </a:r>
            <a:r>
              <a:rPr sz="1050" dirty="0">
                <a:solidFill>
                  <a:srgbClr val="2B2A29"/>
                </a:solidFill>
                <a:latin typeface="Noto Serif CJK JP"/>
                <a:cs typeface="Noto Serif CJK JP"/>
              </a:rPr>
              <a:t> Disks to Non- RAID 菜单</a:t>
            </a:r>
            <a:endParaRPr sz="1050" dirty="0">
              <a:latin typeface="Noto Serif CJK JP"/>
              <a:cs typeface="Noto Serif CJK JP"/>
            </a:endParaRPr>
          </a:p>
        </p:txBody>
      </p:sp>
      <p:sp>
        <p:nvSpPr>
          <p:cNvPr id="3" name="object 3"/>
          <p:cNvSpPr txBox="1"/>
          <p:nvPr/>
        </p:nvSpPr>
        <p:spPr>
          <a:xfrm>
            <a:off x="1040079" y="8085701"/>
            <a:ext cx="4976495" cy="876300"/>
          </a:xfrm>
          <a:prstGeom prst="rect">
            <a:avLst/>
          </a:prstGeom>
        </p:spPr>
        <p:txBody>
          <a:bodyPr vert="horz" wrap="square" lIns="0" tIns="88265" rIns="0" bIns="0" rtlCol="0">
            <a:spAutoFit/>
          </a:bodyPr>
          <a:lstStyle/>
          <a:p>
            <a:pPr marR="5080" algn="r">
              <a:lnSpc>
                <a:spcPct val="100000"/>
              </a:lnSpc>
              <a:spcBef>
                <a:spcPts val="695"/>
              </a:spcBef>
            </a:pPr>
            <a:r>
              <a:rPr sz="1050" dirty="0">
                <a:solidFill>
                  <a:srgbClr val="2B2A29"/>
                </a:solidFill>
                <a:latin typeface="Noto Serif CJK JP"/>
                <a:cs typeface="Noto Serif CJK JP"/>
              </a:rPr>
              <a:t>系统提示:“Are you sure you want to exit? (Y/N):"， 输入“Y"，将会退出</a:t>
            </a:r>
            <a:endParaRPr sz="1050" dirty="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SATA RAID 配置界面，输入“N"，将会取消退出操作。</a:t>
            </a:r>
            <a:endParaRPr sz="1050" dirty="0">
              <a:latin typeface="Noto Serif CJK JP"/>
              <a:cs typeface="Noto Serif CJK JP"/>
            </a:endParaRPr>
          </a:p>
          <a:p>
            <a:pPr marR="66675" algn="r">
              <a:lnSpc>
                <a:spcPct val="100000"/>
              </a:lnSpc>
              <a:spcBef>
                <a:spcPts val="1905"/>
              </a:spcBef>
            </a:pPr>
            <a:r>
              <a:rPr sz="900" dirty="0">
                <a:solidFill>
                  <a:srgbClr val="2B2A29"/>
                </a:solidFill>
                <a:latin typeface="Noto Serif CJK JP"/>
                <a:cs typeface="Noto Serif CJK JP"/>
              </a:rPr>
              <a:t>33</a:t>
            </a:r>
            <a:endParaRPr sz="900" dirty="0">
              <a:latin typeface="Noto Serif CJK JP"/>
              <a:cs typeface="Noto Serif CJK JP"/>
            </a:endParaRPr>
          </a:p>
        </p:txBody>
      </p:sp>
      <p:sp>
        <p:nvSpPr>
          <p:cNvPr id="4" name="object 4"/>
          <p:cNvSpPr txBox="1"/>
          <p:nvPr/>
        </p:nvSpPr>
        <p:spPr>
          <a:xfrm>
            <a:off x="1040079" y="4777892"/>
            <a:ext cx="5092700" cy="1245854"/>
          </a:xfrm>
          <a:prstGeom prst="rect">
            <a:avLst/>
          </a:prstGeom>
        </p:spPr>
        <p:txBody>
          <a:bodyPr vert="horz" wrap="square" lIns="0" tIns="12065" rIns="0" bIns="0" rtlCol="0">
            <a:spAutoFit/>
          </a:bodyPr>
          <a:lstStyle/>
          <a:p>
            <a:pPr marL="12700" marR="5080" indent="269240">
              <a:lnSpc>
                <a:spcPct val="147900"/>
              </a:lnSpc>
              <a:spcBef>
                <a:spcPts val="95"/>
              </a:spcBef>
            </a:pPr>
            <a:r>
              <a:rPr sz="1050" dirty="0">
                <a:solidFill>
                  <a:srgbClr val="2B2A29"/>
                </a:solidFill>
                <a:latin typeface="Noto Serif CJK JP"/>
                <a:cs typeface="Noto Serif CJK JP"/>
              </a:rPr>
              <a:t>进入 Reset Disks to Non- RAID 菜单，系统会显示 RAID 卷中的所有硬盘，请根据实际需要用空格键选择要重置的硬盘，然后按回车键重置硬盘，系统再次提示“Are you sure you want to reset RAID data on se</a:t>
            </a:r>
            <a:r>
              <a:rPr lang="en-US" sz="1050" dirty="0">
                <a:solidFill>
                  <a:srgbClr val="2B2A29"/>
                </a:solidFill>
                <a:latin typeface="Noto Serif CJK JP"/>
                <a:cs typeface="Noto Serif CJK JP"/>
              </a:rPr>
              <a:t>l</a:t>
            </a:r>
            <a:r>
              <a:rPr sz="1050" dirty="0">
                <a:solidFill>
                  <a:srgbClr val="2B2A29"/>
                </a:solidFill>
                <a:latin typeface="Noto Serif CJK JP"/>
                <a:cs typeface="Noto Serif CJK JP"/>
              </a:rPr>
              <a:t>ected disks? (Y/N)"，根据提示键入“Y" 或 “ N" 。注意，重置硬盘时，硬盘上的数据将会全部丢失，同时该硬盘将不再属千 RAID 卷。</a:t>
            </a:r>
            <a:endParaRPr sz="1050" dirty="0">
              <a:latin typeface="Noto Serif CJK JP"/>
              <a:cs typeface="Noto Serif CJK JP"/>
            </a:endParaRPr>
          </a:p>
          <a:p>
            <a:pPr marL="281940">
              <a:lnSpc>
                <a:spcPct val="100000"/>
              </a:lnSpc>
              <a:spcBef>
                <a:spcPts val="885"/>
              </a:spcBef>
            </a:pPr>
            <a:r>
              <a:rPr sz="1050" dirty="0">
                <a:solidFill>
                  <a:srgbClr val="2B6CAB"/>
                </a:solidFill>
                <a:latin typeface="Noto Serif CJK JP"/>
                <a:cs typeface="Noto Serif CJK JP"/>
              </a:rPr>
              <a:t>4)</a:t>
            </a:r>
            <a:r>
              <a:rPr sz="1050" dirty="0">
                <a:solidFill>
                  <a:srgbClr val="2B2A29"/>
                </a:solidFill>
                <a:latin typeface="Noto Serif CJK JP"/>
                <a:cs typeface="Noto Serif CJK JP"/>
              </a:rPr>
              <a:t>Exit 菜单</a:t>
            </a:r>
            <a:endParaRPr sz="1050" dirty="0">
              <a:latin typeface="Noto Serif CJK JP"/>
              <a:cs typeface="Noto Serif CJK JP"/>
            </a:endParaRPr>
          </a:p>
        </p:txBody>
      </p:sp>
      <p:grpSp>
        <p:nvGrpSpPr>
          <p:cNvPr id="5" name="object 5"/>
          <p:cNvGrpSpPr/>
          <p:nvPr/>
        </p:nvGrpSpPr>
        <p:grpSpPr>
          <a:xfrm>
            <a:off x="1908048" y="2785872"/>
            <a:ext cx="3276600" cy="1823085"/>
            <a:chOff x="1908048" y="2785872"/>
            <a:chExt cx="3276600" cy="1823085"/>
          </a:xfrm>
        </p:grpSpPr>
        <p:pic>
          <p:nvPicPr>
            <p:cNvPr id="6" name="object 6"/>
            <p:cNvPicPr/>
            <p:nvPr/>
          </p:nvPicPr>
          <p:blipFill>
            <a:blip r:embed="rId2" cstate="print"/>
            <a:stretch>
              <a:fillRect/>
            </a:stretch>
          </p:blipFill>
          <p:spPr>
            <a:xfrm>
              <a:off x="1926336" y="2805684"/>
              <a:ext cx="3240024" cy="1802892"/>
            </a:xfrm>
            <a:prstGeom prst="rect">
              <a:avLst/>
            </a:prstGeom>
          </p:spPr>
        </p:pic>
        <p:pic>
          <p:nvPicPr>
            <p:cNvPr id="7" name="object 7"/>
            <p:cNvPicPr/>
            <p:nvPr/>
          </p:nvPicPr>
          <p:blipFill>
            <a:blip r:embed="rId3" cstate="print"/>
            <a:stretch>
              <a:fillRect/>
            </a:stretch>
          </p:blipFill>
          <p:spPr>
            <a:xfrm>
              <a:off x="1908048" y="2785872"/>
              <a:ext cx="3276600" cy="1822703"/>
            </a:xfrm>
            <a:prstGeom prst="rect">
              <a:avLst/>
            </a:prstGeom>
          </p:spPr>
        </p:pic>
      </p:grpSp>
      <p:pic>
        <p:nvPicPr>
          <p:cNvPr id="8" name="object 8"/>
          <p:cNvPicPr/>
          <p:nvPr/>
        </p:nvPicPr>
        <p:blipFill>
          <a:blip r:embed="rId4" cstate="print"/>
          <a:stretch>
            <a:fillRect/>
          </a:stretch>
        </p:blipFill>
        <p:spPr>
          <a:xfrm>
            <a:off x="1908048" y="6329172"/>
            <a:ext cx="3272028" cy="18211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46"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13" y="26543"/>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81"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41" y="105410"/>
                  </a:lnTo>
                  <a:lnTo>
                    <a:pt x="337121" y="107188"/>
                  </a:lnTo>
                  <a:lnTo>
                    <a:pt x="342011" y="107823"/>
                  </a:lnTo>
                  <a:lnTo>
                    <a:pt x="383908" y="107823"/>
                  </a:lnTo>
                  <a:lnTo>
                    <a:pt x="386435" y="105410"/>
                  </a:lnTo>
                  <a:lnTo>
                    <a:pt x="406361" y="86487"/>
                  </a:lnTo>
                  <a:lnTo>
                    <a:pt x="416521" y="76835"/>
                  </a:lnTo>
                  <a:lnTo>
                    <a:pt x="422097" y="42926"/>
                  </a:lnTo>
                  <a:lnTo>
                    <a:pt x="424713" y="26543"/>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84"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607872" y="859282"/>
            <a:ext cx="619125" cy="330835"/>
          </a:xfrm>
          <a:prstGeom prst="rect">
            <a:avLst/>
          </a:prstGeom>
        </p:spPr>
        <p:txBody>
          <a:bodyPr vert="horz" wrap="square" lIns="0" tIns="12700" rIns="0" bIns="0" rtlCol="0">
            <a:spAutoFit/>
          </a:bodyPr>
          <a:lstStyle/>
          <a:p>
            <a:pPr marL="12700">
              <a:lnSpc>
                <a:spcPct val="100000"/>
              </a:lnSpc>
              <a:spcBef>
                <a:spcPts val="100"/>
              </a:spcBef>
            </a:pPr>
            <a:r>
              <a:rPr sz="2000" spc="30" dirty="0">
                <a:solidFill>
                  <a:srgbClr val="2B6CAB"/>
                </a:solidFill>
                <a:latin typeface="Noto Serif CJK JP"/>
                <a:cs typeface="Noto Serif CJK JP"/>
              </a:rPr>
              <a:t>目 录</a:t>
            </a:r>
            <a:endParaRPr sz="2000">
              <a:latin typeface="Noto Serif CJK JP"/>
              <a:cs typeface="Noto Serif CJK JP"/>
            </a:endParaRPr>
          </a:p>
        </p:txBody>
      </p:sp>
      <p:sp>
        <p:nvSpPr>
          <p:cNvPr id="7" name="object 6">
            <a:extLst>
              <a:ext uri="{FF2B5EF4-FFF2-40B4-BE49-F238E27FC236}">
                <a16:creationId xmlns:a16="http://schemas.microsoft.com/office/drawing/2014/main" id="{7B9AF5AD-9E55-D383-3267-0FC27309ECE3}"/>
              </a:ext>
            </a:extLst>
          </p:cNvPr>
          <p:cNvSpPr txBox="1"/>
          <p:nvPr/>
        </p:nvSpPr>
        <p:spPr>
          <a:xfrm>
            <a:off x="607872" y="1414018"/>
            <a:ext cx="5394960" cy="5984331"/>
          </a:xfrm>
          <a:prstGeom prst="rect">
            <a:avLst/>
          </a:prstGeom>
        </p:spPr>
        <p:txBody>
          <a:bodyPr vert="horz" wrap="square" lIns="0" tIns="13335" rIns="0" bIns="0" rtlCol="0">
            <a:spAutoFit/>
          </a:bodyPr>
          <a:lstStyle/>
          <a:p>
            <a:pPr marR="5080" algn="l">
              <a:lnSpc>
                <a:spcPct val="100000"/>
              </a:lnSpc>
              <a:spcBef>
                <a:spcPts val="105"/>
              </a:spcBef>
            </a:pPr>
            <a:r>
              <a:rPr lang="en-US" altLang="zh-CN" sz="1050" dirty="0">
                <a:solidFill>
                  <a:srgbClr val="2B6CAB"/>
                </a:solidFill>
                <a:latin typeface="Noto Serif CJK JP"/>
                <a:cs typeface="Noto Serif CJK JP"/>
              </a:rPr>
              <a:t>1</a:t>
            </a:r>
            <a:r>
              <a:rPr lang="zh-CN" altLang="en-US" sz="1050" spc="254" dirty="0">
                <a:solidFill>
                  <a:srgbClr val="2B6CAB"/>
                </a:solidFill>
                <a:latin typeface="Noto Serif CJK JP"/>
                <a:cs typeface="Noto Serif CJK JP"/>
              </a:rPr>
              <a:t> </a:t>
            </a:r>
            <a:r>
              <a:rPr lang="zh-CN" altLang="en-US" sz="1050" b="1" spc="254" dirty="0">
                <a:solidFill>
                  <a:srgbClr val="2B6CAB"/>
                </a:solidFill>
                <a:latin typeface="Noto Serif CJK JP"/>
                <a:cs typeface="Noto Serif CJK JP"/>
              </a:rPr>
              <a:t>安全说明</a:t>
            </a:r>
            <a:r>
              <a:rPr lang="zh-CN" altLang="en-US" sz="1050" spc="254" dirty="0">
                <a:solidFill>
                  <a:srgbClr val="2B6CAB"/>
                </a:solidFill>
                <a:latin typeface="Noto Serif CJK JP"/>
                <a:cs typeface="Noto Serif CJK JP"/>
              </a:rPr>
              <a:t>．</a:t>
            </a:r>
            <a:r>
              <a:rPr lang="zh-CN" altLang="en-US" sz="1050" spc="-795" dirty="0">
                <a:solidFill>
                  <a:srgbClr val="2B6CAB"/>
                </a:solidFill>
                <a:latin typeface="Noto Serif CJK JP"/>
                <a:cs typeface="Noto Serif CJK JP"/>
              </a:rPr>
              <a:t>．．．．．．．．．．．．．．．．．．．．．．．．．．．．．．．．．．．．．．．．．．．．．．．．．．．．．．．．．．．．．．．．．．．．．．．．．．．．．．．．．．．．．．．．．．．．．．．．．．．．．．．．．．．．．．．．．．．．．．．．．．    </a:t>
            </a:r>
            <a:r>
              <a:rPr lang="en-US" altLang="zh-CN" sz="1050" spc="-795" dirty="0">
                <a:solidFill>
                  <a:srgbClr val="2B6CAB"/>
                </a:solidFill>
                <a:latin typeface="Noto Serif CJK JP"/>
                <a:cs typeface="Noto Serif CJK JP"/>
              </a:rPr>
              <a:t>1</a:t>
            </a:r>
            <a:endParaRPr lang="zh-CN" altLang="en-US" sz="1050" dirty="0">
              <a:latin typeface="Noto Serif CJK JP"/>
              <a:cs typeface="Noto Serif CJK JP"/>
            </a:endParaRPr>
          </a:p>
          <a:p>
            <a:pPr algn="l">
              <a:lnSpc>
                <a:spcPct val="100000"/>
              </a:lnSpc>
              <a:spcBef>
                <a:spcPts val="380"/>
              </a:spcBef>
            </a:pPr>
            <a:endParaRPr lang="zh-CN" altLang="en-US" sz="1050" dirty="0">
              <a:latin typeface="Noto Serif CJK JP"/>
              <a:cs typeface="Noto Serif CJK JP"/>
            </a:endParaRPr>
          </a:p>
          <a:p>
            <a:r>
              <a:rPr lang="en-US" altLang="zh-CN" sz="1050" b="0" i="0" u="none" strike="noStrike" baseline="0" dirty="0">
                <a:solidFill>
                  <a:srgbClr val="1E6EAC"/>
                </a:solidFill>
                <a:latin typeface="SimSun" panose="02010600030101010101" pitchFamily="2" charset="-122"/>
              </a:rPr>
              <a:t>2 </a:t>
            </a:r>
            <a:r>
              <a:rPr lang="zh-CN" altLang="en-US" sz="1050" b="1" i="0" u="none" strike="noStrike" baseline="0" dirty="0">
                <a:solidFill>
                  <a:srgbClr val="1E6EAC"/>
                </a:solidFill>
                <a:latin typeface="SimSun" panose="02010600030101010101" pitchFamily="2" charset="-122"/>
              </a:rPr>
              <a:t>产品规格介绍 </a:t>
            </a:r>
            <a:r>
              <a:rPr lang="en-US" altLang="zh-CN" sz="1050" b="0" i="0" u="none" strike="noStrike" baseline="0" dirty="0">
                <a:solidFill>
                  <a:srgbClr val="1E6EAC"/>
                </a:solidFill>
                <a:latin typeface="SimSun" panose="02010600030101010101" pitchFamily="2" charset="-122"/>
              </a:rPr>
              <a:t>…………………………………………………………………………… 4</a:t>
            </a:r>
          </a:p>
          <a:p>
            <a:br>
              <a:rPr lang="en-US" altLang="zh-CN" sz="1050" b="0" i="0" u="none" strike="noStrike" baseline="0" dirty="0">
                <a:solidFill>
                  <a:srgbClr val="231F20"/>
                </a:solidFill>
                <a:latin typeface="SimSun" panose="02010600030101010101" pitchFamily="2" charset="-122"/>
              </a:rPr>
            </a:br>
            <a:r>
              <a:rPr lang="en-US" altLang="zh-CN" sz="1050" b="0" i="0" u="none" strike="noStrike" baseline="0" dirty="0">
                <a:solidFill>
                  <a:srgbClr val="231F20"/>
                </a:solidFill>
                <a:latin typeface="SimSun" panose="02010600030101010101" pitchFamily="2" charset="-122"/>
              </a:rPr>
              <a:t>	2</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1)</a:t>
            </a:r>
            <a:r>
              <a:rPr lang="en-US" altLang="zh-CN" sz="1050" dirty="0">
                <a:solidFill>
                  <a:srgbClr val="231F20"/>
                </a:solidFill>
                <a:latin typeface="SimSun" panose="02010600030101010101" pitchFamily="2" charset="-122"/>
              </a:rPr>
              <a:t> </a:t>
            </a:r>
            <a:r>
              <a:rPr lang="zh-CN" altLang="en-US" sz="1050" b="0" i="0" u="none" strike="noStrike" baseline="0" dirty="0">
                <a:solidFill>
                  <a:srgbClr val="231F20"/>
                </a:solidFill>
                <a:latin typeface="SimSun" panose="02010600030101010101" pitchFamily="2" charset="-122"/>
              </a:rPr>
              <a:t>简介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4</a:t>
            </a:r>
          </a:p>
          <a:p>
            <a:r>
              <a:rPr lang="en-US" altLang="zh-CN" sz="1050" b="0" i="0" u="none" strike="noStrike" baseline="0" dirty="0">
                <a:solidFill>
                  <a:srgbClr val="231F20"/>
                </a:solidFill>
                <a:latin typeface="SimSun" panose="02010600030101010101" pitchFamily="2" charset="-122"/>
              </a:rPr>
              <a:t>	2</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2) </a:t>
            </a:r>
            <a:r>
              <a:rPr lang="zh-CN" altLang="en-US" sz="1050" b="0" i="0" u="none" strike="noStrike" baseline="0" dirty="0">
                <a:solidFill>
                  <a:srgbClr val="231F20"/>
                </a:solidFill>
                <a:latin typeface="SimSun" panose="02010600030101010101" pitchFamily="2" charset="-122"/>
              </a:rPr>
              <a:t>特性和规格 </a:t>
            </a:r>
            <a:r>
              <a:rPr lang="en-US" altLang="zh-CN" sz="1050" b="0" i="0" u="none" strike="noStrike" baseline="0" dirty="0">
                <a:solidFill>
                  <a:srgbClr val="231F20"/>
                </a:solidFill>
                <a:latin typeface="SimSun" panose="02010600030101010101" pitchFamily="2" charset="-122"/>
              </a:rPr>
              <a:t>--------------------- 6</a:t>
            </a:r>
          </a:p>
          <a:p>
            <a:r>
              <a:rPr lang="en-US" altLang="ja-JP" sz="1050" b="0" i="0" u="none" strike="noStrike" baseline="0" dirty="0">
                <a:solidFill>
                  <a:srgbClr val="231F20"/>
                </a:solidFill>
                <a:latin typeface="SimSun" panose="02010600030101010101" pitchFamily="2" charset="-122"/>
              </a:rPr>
              <a:t>	2</a:t>
            </a:r>
            <a:r>
              <a:rPr lang="en-US" altLang="ja-JP" sz="1050" dirty="0">
                <a:solidFill>
                  <a:srgbClr val="231F20"/>
                </a:solidFill>
                <a:latin typeface="SimSun" panose="02010600030101010101" pitchFamily="2" charset="-122"/>
              </a:rPr>
              <a:t>.</a:t>
            </a:r>
            <a:r>
              <a:rPr lang="en-US" altLang="ja-JP" sz="1050" b="0" i="0" u="none" strike="noStrike" baseline="0" dirty="0">
                <a:solidFill>
                  <a:srgbClr val="231F20"/>
                </a:solidFill>
                <a:latin typeface="SimSun" panose="02010600030101010101" pitchFamily="2" charset="-122"/>
              </a:rPr>
              <a:t>3) </a:t>
            </a:r>
            <a:r>
              <a:rPr lang="ja-JP" altLang="en-US" sz="1050" b="0" i="0" u="none" strike="noStrike" baseline="0" dirty="0">
                <a:solidFill>
                  <a:srgbClr val="231F20"/>
                </a:solidFill>
                <a:latin typeface="SimSun" panose="02010600030101010101" pitchFamily="2" charset="-122"/>
              </a:rPr>
              <a:t>前面板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7</a:t>
            </a:r>
          </a:p>
          <a:p>
            <a:r>
              <a:rPr lang="en-US" altLang="ja-JP" sz="1050" b="0" i="0" u="none" strike="noStrike" baseline="0" dirty="0">
                <a:solidFill>
                  <a:srgbClr val="231F20"/>
                </a:solidFill>
                <a:latin typeface="SimSun" panose="02010600030101010101" pitchFamily="2" charset="-122"/>
              </a:rPr>
              <a:t>	2</a:t>
            </a:r>
            <a:r>
              <a:rPr lang="en-US" altLang="ja-JP" sz="1050" dirty="0">
                <a:solidFill>
                  <a:srgbClr val="231F20"/>
                </a:solidFill>
                <a:latin typeface="SimSun" panose="02010600030101010101" pitchFamily="2" charset="-122"/>
              </a:rPr>
              <a:t>.</a:t>
            </a:r>
            <a:r>
              <a:rPr lang="en-US" altLang="ja-JP" sz="1050" b="0" i="0" u="none" strike="noStrike" baseline="0" dirty="0">
                <a:solidFill>
                  <a:srgbClr val="231F20"/>
                </a:solidFill>
                <a:latin typeface="SimSun" panose="02010600030101010101" pitchFamily="2" charset="-122"/>
              </a:rPr>
              <a:t>4) </a:t>
            </a:r>
            <a:r>
              <a:rPr lang="ja-JP" altLang="en-US" sz="1050" b="0" i="0" u="none" strike="noStrike" baseline="0" dirty="0">
                <a:solidFill>
                  <a:srgbClr val="231F20"/>
                </a:solidFill>
                <a:latin typeface="SimSun" panose="02010600030101010101" pitchFamily="2" charset="-122"/>
              </a:rPr>
              <a:t>后面板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11</a:t>
            </a:r>
          </a:p>
          <a:p>
            <a:r>
              <a:rPr lang="en-US" altLang="ja-JP" sz="1050" b="0" i="0" u="none" strike="noStrike" baseline="0" dirty="0">
                <a:solidFill>
                  <a:srgbClr val="231F20"/>
                </a:solidFill>
                <a:latin typeface="SimSun" panose="02010600030101010101" pitchFamily="2" charset="-122"/>
              </a:rPr>
              <a:t>	2</a:t>
            </a:r>
            <a:r>
              <a:rPr lang="en-US" altLang="ja-JP" sz="1050" dirty="0">
                <a:solidFill>
                  <a:srgbClr val="231F20"/>
                </a:solidFill>
                <a:latin typeface="SimSun" panose="02010600030101010101" pitchFamily="2" charset="-122"/>
              </a:rPr>
              <a:t>.</a:t>
            </a:r>
            <a:r>
              <a:rPr lang="en-US" altLang="ja-JP" sz="1050" b="0" i="0" u="none" strike="noStrike" baseline="0" dirty="0">
                <a:solidFill>
                  <a:srgbClr val="231F20"/>
                </a:solidFill>
                <a:latin typeface="SimSun" panose="02010600030101010101" pitchFamily="2" charset="-122"/>
              </a:rPr>
              <a:t>5) </a:t>
            </a:r>
            <a:r>
              <a:rPr lang="ja-JP" altLang="en-US" sz="1050" b="0" i="0" u="none" strike="noStrike" baseline="0" dirty="0">
                <a:solidFill>
                  <a:srgbClr val="231F20"/>
                </a:solidFill>
                <a:latin typeface="SimSun" panose="02010600030101010101" pitchFamily="2" charset="-122"/>
              </a:rPr>
              <a:t>主板布局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12</a:t>
            </a:r>
          </a:p>
          <a:p>
            <a:r>
              <a:rPr lang="en-US" altLang="zh-CN" sz="1050" b="0" i="0" u="none" strike="noStrike" baseline="0" dirty="0">
                <a:solidFill>
                  <a:srgbClr val="231F20"/>
                </a:solidFill>
                <a:latin typeface="SimSun" panose="02010600030101010101" pitchFamily="2" charset="-122"/>
              </a:rPr>
              <a:t>	2</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6) </a:t>
            </a:r>
            <a:r>
              <a:rPr lang="zh-CN" altLang="en-US" sz="1050" b="0" i="0" u="none" strike="noStrike" baseline="0" dirty="0">
                <a:solidFill>
                  <a:srgbClr val="231F20"/>
                </a:solidFill>
                <a:latin typeface="SimSun" panose="02010600030101010101" pitchFamily="2" charset="-122"/>
              </a:rPr>
              <a:t>主板跳线介绍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13</a:t>
            </a:r>
          </a:p>
          <a:p>
            <a:pPr algn="l">
              <a:lnSpc>
                <a:spcPct val="100000"/>
              </a:lnSpc>
              <a:spcBef>
                <a:spcPts val="380"/>
              </a:spcBef>
            </a:pPr>
            <a:endParaRPr lang="zh-CN" altLang="en-US" sz="1050" dirty="0">
              <a:latin typeface="Noto Serif CJK JP"/>
              <a:cs typeface="Noto Serif CJK JP"/>
            </a:endParaRPr>
          </a:p>
          <a:p>
            <a:pPr marL="228600" marR="191135" indent="-228600" algn="l">
              <a:lnSpc>
                <a:spcPct val="100000"/>
              </a:lnSpc>
              <a:buAutoNum type="arabicPlain" startAt="3"/>
            </a:pPr>
            <a:r>
              <a:rPr lang="en-US" altLang="zh-CN" sz="1050" b="1" dirty="0">
                <a:solidFill>
                  <a:srgbClr val="2B6CAB"/>
                </a:solidFill>
                <a:latin typeface="Noto Serif CJK JP"/>
                <a:cs typeface="Noto Serif CJK JP"/>
              </a:rPr>
              <a:t>BIOS</a:t>
            </a:r>
            <a:r>
              <a:rPr lang="zh-CN" altLang="en-US" sz="1050" b="1" spc="130" dirty="0">
                <a:solidFill>
                  <a:srgbClr val="2B6CAB"/>
                </a:solidFill>
                <a:latin typeface="Noto Serif CJK JP"/>
                <a:cs typeface="Noto Serif CJK JP"/>
              </a:rPr>
              <a:t>  设置</a:t>
            </a:r>
            <a:r>
              <a:rPr lang="zh-CN" altLang="en-US" sz="1050" spc="-795" dirty="0">
                <a:solidFill>
                  <a:srgbClr val="2B6CAB"/>
                </a:solidFill>
                <a:latin typeface="Noto Serif CJK JP"/>
                <a:cs typeface="Noto Serif CJK JP"/>
              </a:rPr>
              <a:t>．．．．．．．．．．．．．．．．．．．．．．．．．．．．．．．．．．．．．．．．．．．．．．．．．．．．．．．．．．．．．．．．．．．．．．．．．．．．．．．．．．．．．．．．．．．．．．．．．．．．．．．．．．．．．．．．．．．．．．．．</a:t>
            </a:r>
            <a:r>
              <a:rPr lang="en-US" altLang="zh-CN" sz="1050" spc="-45" dirty="0">
                <a:solidFill>
                  <a:srgbClr val="2B6CAB"/>
                </a:solidFill>
                <a:latin typeface="Noto Serif CJK JP"/>
                <a:cs typeface="Noto Serif CJK JP"/>
              </a:rPr>
              <a:t>14</a:t>
            </a:r>
          </a:p>
          <a:p>
            <a:pPr marL="228600" marR="191135" indent="-228600" algn="l">
              <a:lnSpc>
                <a:spcPct val="100000"/>
              </a:lnSpc>
              <a:buAutoNum type="arabicPlain" startAt="3"/>
            </a:pPr>
            <a:endParaRPr lang="en-US" altLang="zh-CN" sz="1050" spc="-45" dirty="0">
              <a:solidFill>
                <a:srgbClr val="2B6CAB"/>
              </a:solidFill>
              <a:latin typeface="Noto Serif CJK JP"/>
              <a:cs typeface="Noto Serif CJK JP"/>
            </a:endParaRPr>
          </a:p>
          <a:p>
            <a:r>
              <a:rPr lang="en-US" altLang="ja-JP" sz="1050" b="0" i="0" u="none" strike="noStrike" baseline="0" dirty="0">
                <a:solidFill>
                  <a:srgbClr val="231F20"/>
                </a:solidFill>
                <a:latin typeface="SimSun" panose="02010600030101010101" pitchFamily="2" charset="-122"/>
              </a:rPr>
              <a:t>	3.1) </a:t>
            </a:r>
            <a:r>
              <a:rPr lang="ja-JP" altLang="en-US" sz="1050" b="0" i="0" u="none" strike="noStrike" baseline="0" dirty="0">
                <a:solidFill>
                  <a:srgbClr val="231F20"/>
                </a:solidFill>
                <a:latin typeface="SimSun" panose="02010600030101010101" pitchFamily="2" charset="-122"/>
              </a:rPr>
              <a:t>设置系统 </a:t>
            </a:r>
            <a:r>
              <a:rPr lang="en-US" sz="1050" b="0" i="0" u="none" strike="noStrike" baseline="0" dirty="0">
                <a:solidFill>
                  <a:srgbClr val="231F20"/>
                </a:solidFill>
                <a:latin typeface="SimSun" panose="02010600030101010101" pitchFamily="2" charset="-122"/>
              </a:rPr>
              <a:t>BIOS </a:t>
            </a:r>
            <a:r>
              <a:rPr lang="ja-JP" altLang="en-US" sz="1050" b="0" i="0" u="none" strike="noStrike" baseline="0" dirty="0">
                <a:solidFill>
                  <a:srgbClr val="231F20"/>
                </a:solidFill>
                <a:latin typeface="SimSun" panose="02010600030101010101" pitchFamily="2" charset="-122"/>
              </a:rPr>
              <a:t>方法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14</a:t>
            </a:r>
          </a:p>
          <a:p>
            <a:r>
              <a:rPr lang="en-US" sz="1050" b="0" i="0" u="none" strike="noStrike" baseline="0" dirty="0">
                <a:solidFill>
                  <a:srgbClr val="231F20"/>
                </a:solidFill>
                <a:latin typeface="SimSun" panose="02010600030101010101" pitchFamily="2" charset="-122"/>
              </a:rPr>
              <a:t>	3.2) BIOS </a:t>
            </a:r>
            <a:r>
              <a:rPr lang="ja-JP" altLang="en-US" sz="1050" b="0" i="0" u="none" strike="noStrike" baseline="0" dirty="0">
                <a:solidFill>
                  <a:srgbClr val="231F20"/>
                </a:solidFill>
                <a:latin typeface="SimSun" panose="02010600030101010101" pitchFamily="2" charset="-122"/>
              </a:rPr>
              <a:t>设置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15</a:t>
            </a:r>
          </a:p>
          <a:p>
            <a:r>
              <a:rPr lang="en-US" sz="1050" b="0" i="0" u="none" strike="noStrike" baseline="0" dirty="0">
                <a:solidFill>
                  <a:srgbClr val="231F20"/>
                </a:solidFill>
                <a:latin typeface="SimSun" panose="02010600030101010101" pitchFamily="2" charset="-122"/>
              </a:rPr>
              <a:t>	3.3) Firmware Update ---------------- 46</a:t>
            </a:r>
          </a:p>
          <a:p>
            <a:endParaRPr lang="zh-CN" altLang="en-US" sz="1050" dirty="0">
              <a:latin typeface="Noto Serif CJK JP"/>
              <a:cs typeface="Noto Serif CJK JP"/>
            </a:endParaRPr>
          </a:p>
          <a:p>
            <a:pPr marL="12700" algn="l">
              <a:lnSpc>
                <a:spcPct val="100000"/>
              </a:lnSpc>
            </a:pPr>
            <a:r>
              <a:rPr lang="en-US" altLang="zh-CN" sz="1050" dirty="0">
                <a:solidFill>
                  <a:srgbClr val="2B6CAB"/>
                </a:solidFill>
                <a:latin typeface="Noto Serif CJK JP"/>
                <a:cs typeface="Noto Serif CJK JP"/>
              </a:rPr>
              <a:t>4</a:t>
            </a:r>
            <a:r>
              <a:rPr lang="zh-CN" altLang="en-US" sz="1050" spc="395" dirty="0">
                <a:solidFill>
                  <a:srgbClr val="2B6CAB"/>
                </a:solidFill>
                <a:latin typeface="Noto Serif CJK JP"/>
                <a:cs typeface="Noto Serif CJK JP"/>
              </a:rPr>
              <a:t> </a:t>
            </a:r>
            <a:r>
              <a:rPr lang="en-US" altLang="zh-CN" sz="1050" b="1" spc="-60" dirty="0">
                <a:solidFill>
                  <a:srgbClr val="2B6CAB"/>
                </a:solidFill>
                <a:latin typeface="Noto Serif CJK JP"/>
                <a:cs typeface="Noto Serif CJK JP"/>
              </a:rPr>
              <a:t>BMC</a:t>
            </a:r>
            <a:r>
              <a:rPr lang="zh-CN" altLang="en-US" sz="1050" b="1" spc="110" dirty="0">
                <a:solidFill>
                  <a:srgbClr val="2B6CAB"/>
                </a:solidFill>
                <a:latin typeface="Noto Serif CJK JP"/>
                <a:cs typeface="Noto Serif CJK JP"/>
              </a:rPr>
              <a:t>  设置 </a:t>
            </a:r>
            <a:r>
              <a:rPr lang="zh-CN" altLang="en-US" sz="1050" spc="-790" dirty="0">
                <a:solidFill>
                  <a:srgbClr val="2B6CAB"/>
                </a:solidFill>
                <a:latin typeface="Noto Serif CJK JP"/>
                <a:cs typeface="Noto Serif CJK JP"/>
              </a:rPr>
              <a:t>．．．．．．．．．．．．．．．．．．．．．．．．．．．．．．．．．．．．．．．．．．．．．．．．．．．．．．．．．．．．．．．．．．．．．．．．．．．．．．．．．．．．．．．．．．．．．．．．．．．．．．．．．．．．．．．．．．．．．．．．</a:t>
            </a:r>
            <a:r>
              <a:rPr lang="en-US" altLang="zh-CN" sz="1050" spc="10" dirty="0">
                <a:solidFill>
                  <a:srgbClr val="2B6CAB"/>
                </a:solidFill>
                <a:latin typeface="Noto Serif CJK JP"/>
                <a:cs typeface="Noto Serif CJK JP"/>
              </a:rPr>
              <a:t>50</a:t>
            </a:r>
          </a:p>
          <a:p>
            <a:pPr marL="12700" algn="l">
              <a:lnSpc>
                <a:spcPct val="100000"/>
              </a:lnSpc>
            </a:pPr>
            <a:endParaRPr lang="en-US" altLang="zh-CN" sz="1050" spc="10" dirty="0">
              <a:solidFill>
                <a:srgbClr val="2B6CAB"/>
              </a:solidFill>
              <a:latin typeface="Noto Serif CJK JP"/>
              <a:cs typeface="Noto Serif CJK JP"/>
            </a:endParaRPr>
          </a:p>
          <a:p>
            <a:r>
              <a:rPr lang="en-US" altLang="zh-CN" sz="1050" b="0" i="0" u="none" strike="noStrike" baseline="0" dirty="0">
                <a:solidFill>
                  <a:srgbClr val="231F20"/>
                </a:solidFill>
                <a:latin typeface="SimSun" panose="02010600030101010101" pitchFamily="2" charset="-122"/>
              </a:rPr>
              <a:t>	4.1) </a:t>
            </a:r>
            <a:r>
              <a:rPr lang="zh-CN" altLang="en-US" sz="1050" b="0" i="0" u="none" strike="noStrike" baseline="0" dirty="0">
                <a:solidFill>
                  <a:srgbClr val="231F20"/>
                </a:solidFill>
                <a:latin typeface="SimSun" panose="02010600030101010101" pitchFamily="2" charset="-122"/>
              </a:rPr>
              <a:t>简介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50</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2) </a:t>
            </a:r>
            <a:r>
              <a:rPr lang="zh-CN" altLang="en-US" sz="1050" b="0" i="0" u="none" strike="noStrike" baseline="0" dirty="0">
                <a:solidFill>
                  <a:srgbClr val="231F20"/>
                </a:solidFill>
                <a:latin typeface="SimSun" panose="02010600030101010101" pitchFamily="2" charset="-122"/>
              </a:rPr>
              <a:t>功能模块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50</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3) Web </a:t>
            </a:r>
            <a:r>
              <a:rPr lang="zh-CN" altLang="en-US" sz="1050" b="0" i="0" u="none" strike="noStrike" baseline="0" dirty="0">
                <a:solidFill>
                  <a:srgbClr val="231F20"/>
                </a:solidFill>
                <a:latin typeface="SimSun" panose="02010600030101010101" pitchFamily="2" charset="-122"/>
              </a:rPr>
              <a:t>界面介绍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51</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4) </a:t>
            </a:r>
            <a:r>
              <a:rPr lang="zh-CN" altLang="en-US" sz="1050" b="0" i="0" u="none" strike="noStrike" baseline="0" dirty="0">
                <a:solidFill>
                  <a:srgbClr val="231F20"/>
                </a:solidFill>
                <a:latin typeface="SimSun" panose="02010600030101010101" pitchFamily="2" charset="-122"/>
              </a:rPr>
              <a:t>远程控制 </a:t>
            </a:r>
            <a:r>
              <a:rPr lang="en-US" altLang="zh-CN" sz="1050" b="0" i="0" u="none" strike="noStrike" baseline="0" dirty="0">
                <a:solidFill>
                  <a:srgbClr val="231F20"/>
                </a:solidFill>
                <a:latin typeface="SimSun" panose="02010600030101010101" pitchFamily="2" charset="-122"/>
              </a:rPr>
              <a:t>----------------------- 55</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5) </a:t>
            </a:r>
            <a:r>
              <a:rPr lang="zh-CN" altLang="en-US" sz="1050" b="0" i="0" u="none" strike="noStrike" baseline="0" dirty="0">
                <a:solidFill>
                  <a:srgbClr val="231F20"/>
                </a:solidFill>
                <a:latin typeface="SimSun" panose="02010600030101010101" pitchFamily="2" charset="-122"/>
              </a:rPr>
              <a:t>电淉和散热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56</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6) BMC </a:t>
            </a:r>
            <a:r>
              <a:rPr lang="zh-CN" altLang="en-US" sz="1050" b="0" i="0" u="none" strike="noStrike" baseline="0" dirty="0">
                <a:solidFill>
                  <a:srgbClr val="231F20"/>
                </a:solidFill>
                <a:latin typeface="SimSun" panose="02010600030101010101" pitchFamily="2" charset="-122"/>
              </a:rPr>
              <a:t>设置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57</a:t>
            </a:r>
          </a:p>
          <a:p>
            <a:r>
              <a:rPr lang="en-US" altLang="ja-JP" sz="1050" b="0" i="0" u="none" strike="noStrike" baseline="0" dirty="0">
                <a:solidFill>
                  <a:srgbClr val="231F20"/>
                </a:solidFill>
                <a:latin typeface="SimSun" panose="02010600030101010101" pitchFamily="2" charset="-122"/>
              </a:rPr>
              <a:t>	4</a:t>
            </a:r>
            <a:r>
              <a:rPr lang="en-US" altLang="ja-JP" sz="1050" dirty="0">
                <a:solidFill>
                  <a:srgbClr val="231F20"/>
                </a:solidFill>
                <a:latin typeface="SimSun" panose="02010600030101010101" pitchFamily="2" charset="-122"/>
              </a:rPr>
              <a:t>.</a:t>
            </a:r>
            <a:r>
              <a:rPr lang="en-US" altLang="ja-JP" sz="1050" b="0" i="0" u="none" strike="noStrike" baseline="0" dirty="0">
                <a:solidFill>
                  <a:srgbClr val="231F20"/>
                </a:solidFill>
                <a:latin typeface="SimSun" panose="02010600030101010101" pitchFamily="2" charset="-122"/>
              </a:rPr>
              <a:t>7) </a:t>
            </a:r>
            <a:r>
              <a:rPr lang="ja-JP" altLang="en-US" sz="1050" b="0" i="0" u="none" strike="noStrike" baseline="0" dirty="0">
                <a:solidFill>
                  <a:srgbClr val="231F20"/>
                </a:solidFill>
                <a:latin typeface="SimSun" panose="02010600030101010101" pitchFamily="2" charset="-122"/>
              </a:rPr>
              <a:t>日志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60</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8) </a:t>
            </a:r>
            <a:r>
              <a:rPr lang="zh-CN" altLang="en-US" sz="1050" b="0" i="0" u="none" strike="noStrike" baseline="0" dirty="0">
                <a:solidFill>
                  <a:srgbClr val="231F20"/>
                </a:solidFill>
                <a:latin typeface="SimSun" panose="02010600030101010101" pitchFamily="2" charset="-122"/>
              </a:rPr>
              <a:t>故障诊断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61</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9) </a:t>
            </a:r>
            <a:r>
              <a:rPr lang="zh-CN" altLang="en-US" sz="1050" b="0" i="0" u="none" strike="noStrike" baseline="0" dirty="0">
                <a:solidFill>
                  <a:srgbClr val="231F20"/>
                </a:solidFill>
                <a:latin typeface="SimSun" panose="02010600030101010101" pitchFamily="2" charset="-122"/>
              </a:rPr>
              <a:t>系统维护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62</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10</a:t>
            </a:r>
            <a:r>
              <a:rPr lang="en-US" altLang="zh-CN" sz="1050" dirty="0">
                <a:solidFill>
                  <a:srgbClr val="231F20"/>
                </a:solidFill>
                <a:latin typeface="SimSun" panose="02010600030101010101" pitchFamily="2" charset="-122"/>
              </a:rPr>
              <a:t>) </a:t>
            </a:r>
            <a:r>
              <a:rPr lang="zh-CN" altLang="en-US" sz="1050" b="0" i="0" u="none" strike="noStrike" baseline="0" dirty="0">
                <a:solidFill>
                  <a:srgbClr val="231F20"/>
                </a:solidFill>
                <a:latin typeface="SimSun" panose="02010600030101010101" pitchFamily="2" charset="-122"/>
              </a:rPr>
              <a:t>命令行功能介绍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63</a:t>
            </a:r>
          </a:p>
          <a:p>
            <a:r>
              <a:rPr lang="en-US" altLang="zh-CN" sz="1050" b="0" i="0" u="none" strike="noStrike" baseline="0" dirty="0">
                <a:solidFill>
                  <a:srgbClr val="231F20"/>
                </a:solidFill>
                <a:latin typeface="SimSun" panose="02010600030101010101" pitchFamily="2" charset="-122"/>
              </a:rPr>
              <a:t>	4</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11) </a:t>
            </a:r>
            <a:r>
              <a:rPr lang="zh-CN" altLang="en-US" sz="1050" b="0" i="0" u="none" strike="noStrike" baseline="0" dirty="0">
                <a:solidFill>
                  <a:srgbClr val="231F20"/>
                </a:solidFill>
                <a:latin typeface="SimSun" panose="02010600030101010101" pitchFamily="2" charset="-122"/>
              </a:rPr>
              <a:t>时区表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68</a:t>
            </a:r>
          </a:p>
          <a:p>
            <a:pPr marL="12700" algn="l">
              <a:lnSpc>
                <a:spcPct val="100000"/>
              </a:lnSpc>
            </a:pPr>
            <a:endParaRPr lang="zh-CN" altLang="en-US" sz="1050" dirty="0">
              <a:latin typeface="Noto Serif CJK JP"/>
              <a:cs typeface="Noto Serif CJK JP"/>
            </a:endParaRPr>
          </a:p>
          <a:p>
            <a:pPr algn="l">
              <a:lnSpc>
                <a:spcPct val="100000"/>
              </a:lnSpc>
              <a:spcBef>
                <a:spcPts val="380"/>
              </a:spcBef>
            </a:pPr>
            <a:endParaRPr lang="zh-CN" altLang="en-US" sz="1050" dirty="0">
              <a:latin typeface="Noto Serif CJK JP"/>
              <a:cs typeface="Noto Serif CJK JP"/>
            </a:endParaRPr>
          </a:p>
          <a:p>
            <a:pPr marL="228600" marR="10795" indent="-228600" algn="l">
              <a:lnSpc>
                <a:spcPct val="100000"/>
              </a:lnSpc>
              <a:buAutoNum type="arabicPlain" startAt="5"/>
            </a:pPr>
            <a:r>
              <a:rPr lang="zh-CN" altLang="en-US" sz="1050" b="1" spc="65" dirty="0">
                <a:solidFill>
                  <a:srgbClr val="2B6CAB"/>
                </a:solidFill>
                <a:latin typeface="Noto Serif CJK JP"/>
                <a:cs typeface="Noto Serif CJK JP"/>
              </a:rPr>
              <a:t>硬件维护  </a:t>
            </a:r>
            <a:r>
              <a:rPr lang="zh-CN" altLang="en-US" sz="1050" spc="-790" dirty="0">
                <a:solidFill>
                  <a:srgbClr val="2B6CAB"/>
                </a:solidFill>
                <a:latin typeface="Noto Serif CJK JP"/>
                <a:cs typeface="Noto Serif CJK JP"/>
              </a:rPr>
              <a:t>．．．．．．．．．．．．．．．．．．．．．．．．．．．．．．．．．．．．．．．．．．．．．．．．．．．．．．．．．．．．．．．．．．．．．．．．．．．．．．．．．．．．．．．．．．．．．．．．．．．．．．．．．．．．．．．．．．．．．．．．．．</a:t>
            </a:r>
            <a:r>
              <a:rPr lang="en-US" altLang="zh-CN" sz="1050" spc="15" dirty="0">
                <a:solidFill>
                  <a:srgbClr val="2B6CAB"/>
                </a:solidFill>
                <a:latin typeface="Noto Serif CJK JP"/>
                <a:cs typeface="Noto Serif CJK JP"/>
              </a:rPr>
              <a:t>70</a:t>
            </a:r>
          </a:p>
          <a:p>
            <a:pPr marL="228600" marR="10795" indent="-228600" algn="l">
              <a:lnSpc>
                <a:spcPct val="100000"/>
              </a:lnSpc>
              <a:buAutoNum type="arabicPlain" startAt="5"/>
            </a:pPr>
            <a:endParaRPr lang="zh-CN" altLang="en-US" sz="1050" dirty="0">
              <a:latin typeface="Noto Serif CJK JP"/>
              <a:cs typeface="Noto Serif CJK JP"/>
            </a:endParaRPr>
          </a:p>
          <a:p>
            <a:r>
              <a:rPr lang="en-US" altLang="zh-CN" sz="1050" b="0" i="0" u="none" strike="noStrike" baseline="0" dirty="0">
                <a:solidFill>
                  <a:srgbClr val="231F20"/>
                </a:solidFill>
                <a:latin typeface="SimSun" panose="02010600030101010101" pitchFamily="2" charset="-122"/>
              </a:rPr>
              <a:t>	5</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1) </a:t>
            </a:r>
            <a:r>
              <a:rPr lang="zh-CN" altLang="en-US" sz="1050" b="0" i="0" u="none" strike="noStrike" baseline="0" dirty="0">
                <a:solidFill>
                  <a:srgbClr val="231F20"/>
                </a:solidFill>
                <a:latin typeface="SimSun" panose="02010600030101010101" pitchFamily="2" charset="-122"/>
              </a:rPr>
              <a:t>工具准备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70</a:t>
            </a:r>
          </a:p>
          <a:p>
            <a:r>
              <a:rPr lang="en-US" altLang="zh-CN" sz="1050" b="0" i="0" u="none" strike="noStrike" baseline="0" dirty="0">
                <a:solidFill>
                  <a:srgbClr val="231F20"/>
                </a:solidFill>
                <a:latin typeface="SimSun" panose="02010600030101010101" pitchFamily="2" charset="-122"/>
              </a:rPr>
              <a:t>	5</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2) </a:t>
            </a:r>
            <a:r>
              <a:rPr lang="zh-CN" altLang="en-US" sz="1050" b="0" i="0" u="none" strike="noStrike" baseline="0" dirty="0">
                <a:solidFill>
                  <a:srgbClr val="231F20"/>
                </a:solidFill>
                <a:latin typeface="SimSun" panose="02010600030101010101" pitchFamily="2" charset="-122"/>
              </a:rPr>
              <a:t>更换部件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70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76" y="17653"/>
                  </a:lnTo>
                  <a:lnTo>
                    <a:pt x="164033" y="8382"/>
                  </a:lnTo>
                  <a:lnTo>
                    <a:pt x="155308"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1010"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28409" y="135509"/>
                  </a:lnTo>
                  <a:lnTo>
                    <a:pt x="331393" y="115443"/>
                  </a:lnTo>
                  <a:lnTo>
                    <a:pt x="332828" y="105410"/>
                  </a:lnTo>
                  <a:lnTo>
                    <a:pt x="337121" y="107188"/>
                  </a:lnTo>
                  <a:lnTo>
                    <a:pt x="342011" y="107823"/>
                  </a:lnTo>
                  <a:lnTo>
                    <a:pt x="383908" y="107823"/>
                  </a:lnTo>
                  <a:lnTo>
                    <a:pt x="386435" y="105410"/>
                  </a:lnTo>
                  <a:lnTo>
                    <a:pt x="406361" y="86487"/>
                  </a:lnTo>
                  <a:lnTo>
                    <a:pt x="416521" y="76835"/>
                  </a:lnTo>
                  <a:lnTo>
                    <a:pt x="422109"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45"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34</a:t>
            </a:r>
            <a:endParaRPr sz="900">
              <a:latin typeface="Noto Serif CJK JP"/>
              <a:cs typeface="Noto Serif CJK JP"/>
            </a:endParaRPr>
          </a:p>
        </p:txBody>
      </p:sp>
      <p:sp>
        <p:nvSpPr>
          <p:cNvPr id="6" name="object 6"/>
          <p:cNvSpPr txBox="1"/>
          <p:nvPr/>
        </p:nvSpPr>
        <p:spPr>
          <a:xfrm>
            <a:off x="1040079" y="871855"/>
            <a:ext cx="192214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3.2.3.7</a:t>
            </a:r>
            <a:r>
              <a:rPr sz="1050" spc="-50" dirty="0">
                <a:solidFill>
                  <a:srgbClr val="2B6CAB"/>
                </a:solidFill>
                <a:latin typeface="Noto Serif CJK JP"/>
                <a:cs typeface="Noto Serif CJK JP"/>
              </a:rPr>
              <a:t> Server</a:t>
            </a:r>
            <a:r>
              <a:rPr sz="1050" spc="-20" dirty="0">
                <a:solidFill>
                  <a:srgbClr val="2B6CAB"/>
                </a:solidFill>
                <a:latin typeface="Noto Serif CJK JP"/>
                <a:cs typeface="Noto Serif CJK JP"/>
              </a:rPr>
              <a:t> </a:t>
            </a:r>
            <a:r>
              <a:rPr sz="1050" spc="-385" dirty="0">
                <a:solidFill>
                  <a:srgbClr val="2B6CAB"/>
                </a:solidFill>
                <a:latin typeface="Noto Serif CJK JP"/>
                <a:cs typeface="Noto Serif CJK JP"/>
              </a:rPr>
              <a:t>M</a:t>
            </a:r>
            <a:r>
              <a:rPr sz="1050" dirty="0">
                <a:solidFill>
                  <a:srgbClr val="2B6CAB"/>
                </a:solidFill>
                <a:latin typeface="Noto Serif CJK JP"/>
                <a:cs typeface="Noto Serif CJK JP"/>
              </a:rPr>
              <a:t> </a:t>
            </a:r>
            <a:r>
              <a:rPr sz="1050" spc="-270" dirty="0">
                <a:solidFill>
                  <a:srgbClr val="2B6CAB"/>
                </a:solidFill>
                <a:latin typeface="Noto Serif CJK JP"/>
                <a:cs typeface="Noto Serif CJK JP"/>
              </a:rPr>
              <a:t>E</a:t>
            </a:r>
            <a:r>
              <a:rPr sz="1050" spc="320" dirty="0">
                <a:solidFill>
                  <a:srgbClr val="2B6CAB"/>
                </a:solidFill>
                <a:latin typeface="Noto Serif CJK JP"/>
                <a:cs typeface="Noto Serif CJK JP"/>
              </a:rPr>
              <a:t> </a:t>
            </a:r>
            <a:r>
              <a:rPr sz="1050" spc="-65" dirty="0">
                <a:solidFill>
                  <a:srgbClr val="2B6CAB"/>
                </a:solidFill>
                <a:latin typeface="Noto Serif CJK JP"/>
                <a:cs typeface="Noto Serif CJK JP"/>
              </a:rPr>
              <a:t>Configuration</a:t>
            </a:r>
            <a:endParaRPr sz="1050">
              <a:latin typeface="Noto Serif CJK JP"/>
              <a:cs typeface="Noto Serif CJK JP"/>
            </a:endParaRPr>
          </a:p>
        </p:txBody>
      </p:sp>
      <p:sp>
        <p:nvSpPr>
          <p:cNvPr id="7" name="object 7"/>
          <p:cNvSpPr/>
          <p:nvPr/>
        </p:nvSpPr>
        <p:spPr>
          <a:xfrm>
            <a:off x="1053083" y="43357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45521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76859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49834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51998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541629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563270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4" name="object 14"/>
          <p:cNvSpPr/>
          <p:nvPr/>
        </p:nvSpPr>
        <p:spPr>
          <a:xfrm>
            <a:off x="1053083" y="39044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5" name="object 15"/>
          <p:cNvSpPr/>
          <p:nvPr/>
        </p:nvSpPr>
        <p:spPr>
          <a:xfrm>
            <a:off x="1053083" y="41193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6" name="object 16"/>
          <p:cNvSpPr txBox="1"/>
          <p:nvPr/>
        </p:nvSpPr>
        <p:spPr>
          <a:xfrm>
            <a:off x="1040079" y="3624618"/>
            <a:ext cx="3371850" cy="2421255"/>
          </a:xfrm>
          <a:prstGeom prst="rect">
            <a:avLst/>
          </a:prstGeom>
        </p:spPr>
        <p:txBody>
          <a:bodyPr vert="horz" wrap="square" lIns="0" tIns="95885" rIns="0" bIns="0" rtlCol="0">
            <a:spAutoFit/>
          </a:bodyPr>
          <a:lstStyle/>
          <a:p>
            <a:pPr marL="12700">
              <a:lnSpc>
                <a:spcPct val="100000"/>
              </a:lnSpc>
              <a:spcBef>
                <a:spcPts val="755"/>
              </a:spcBef>
            </a:pPr>
            <a:r>
              <a:rPr sz="1000" dirty="0">
                <a:solidFill>
                  <a:srgbClr val="2B2A29"/>
                </a:solidFill>
                <a:latin typeface="Noto Serif CJK JP"/>
                <a:cs typeface="Noto Serif CJK JP"/>
              </a:rPr>
              <a:t>Server ME Configuration 菜单界面说明表</a:t>
            </a:r>
            <a:endParaRPr sz="1000" dirty="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30480">
              <a:lnSpc>
                <a:spcPct val="100000"/>
              </a:lnSpc>
              <a:spcBef>
                <a:spcPts val="360"/>
              </a:spcBef>
              <a:tabLst>
                <a:tab pos="2011045" algn="l"/>
              </a:tabLst>
            </a:pPr>
            <a:r>
              <a:rPr sz="900" dirty="0">
                <a:solidFill>
                  <a:srgbClr val="2B2A29"/>
                </a:solidFill>
                <a:latin typeface="Noto Serif CJK JP"/>
                <a:cs typeface="Noto Serif CJK JP"/>
              </a:rPr>
              <a:t>Operational Firmware Version	ME 固件可操作状态的版本</a:t>
            </a:r>
            <a:endParaRPr sz="900" dirty="0">
              <a:latin typeface="Noto Serif CJK JP"/>
              <a:cs typeface="Noto Serif CJK JP"/>
            </a:endParaRPr>
          </a:p>
          <a:p>
            <a:pPr marL="30480">
              <a:lnSpc>
                <a:spcPct val="100000"/>
              </a:lnSpc>
              <a:spcBef>
                <a:spcPts val="625"/>
              </a:spcBef>
              <a:tabLst>
                <a:tab pos="2011045" algn="l"/>
              </a:tabLst>
            </a:pPr>
            <a:r>
              <a:rPr sz="900" dirty="0">
                <a:solidFill>
                  <a:srgbClr val="2B2A29"/>
                </a:solidFill>
                <a:latin typeface="Noto Serif CJK JP"/>
                <a:cs typeface="Noto Serif CJK JP"/>
              </a:rPr>
              <a:t>Recovery Firmware Version	ME 固件还原状态的版本</a:t>
            </a:r>
            <a:endParaRPr sz="900" dirty="0">
              <a:latin typeface="Noto Serif CJK JP"/>
              <a:cs typeface="Noto Serif CJK JP"/>
            </a:endParaRPr>
          </a:p>
          <a:p>
            <a:pPr marL="30480">
              <a:lnSpc>
                <a:spcPct val="100000"/>
              </a:lnSpc>
              <a:spcBef>
                <a:spcPts val="625"/>
              </a:spcBef>
              <a:tabLst>
                <a:tab pos="2011045" algn="l"/>
              </a:tabLst>
            </a:pPr>
            <a:r>
              <a:rPr sz="900" dirty="0">
                <a:solidFill>
                  <a:srgbClr val="2B2A29"/>
                </a:solidFill>
                <a:latin typeface="Noto Serif CJK JP"/>
                <a:cs typeface="Noto Serif CJK JP"/>
              </a:rPr>
              <a:t>ME Firmware Features	ME 固件的特征</a:t>
            </a:r>
            <a:endParaRPr sz="900" dirty="0">
              <a:latin typeface="Noto Serif CJK JP"/>
              <a:cs typeface="Noto Serif CJK JP"/>
            </a:endParaRPr>
          </a:p>
          <a:p>
            <a:pPr marL="30480">
              <a:lnSpc>
                <a:spcPct val="100000"/>
              </a:lnSpc>
              <a:spcBef>
                <a:spcPts val="875"/>
              </a:spcBef>
              <a:tabLst>
                <a:tab pos="2011045" algn="l"/>
              </a:tabLst>
            </a:pPr>
            <a:r>
              <a:rPr sz="900" dirty="0">
                <a:solidFill>
                  <a:srgbClr val="2B2A29"/>
                </a:solidFill>
                <a:latin typeface="Noto Serif CJK JP"/>
                <a:cs typeface="Noto Serif CJK JP"/>
              </a:rPr>
              <a:t>ME Firmware Status #1	ME FW 状态值 #1</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ME Firmware Status #2	ME FW 状态值 #2</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Current State	当前状态</a:t>
            </a:r>
            <a:endParaRPr sz="900" dirty="0">
              <a:latin typeface="Noto Serif CJK JP"/>
              <a:cs typeface="Noto Serif CJK JP"/>
            </a:endParaRPr>
          </a:p>
          <a:p>
            <a:pPr marL="30480">
              <a:lnSpc>
                <a:spcPct val="100000"/>
              </a:lnSpc>
              <a:spcBef>
                <a:spcPts val="600"/>
              </a:spcBef>
              <a:tabLst>
                <a:tab pos="2011045" algn="l"/>
              </a:tabLst>
            </a:pPr>
            <a:r>
              <a:rPr sz="900" dirty="0">
                <a:solidFill>
                  <a:srgbClr val="2B2A29"/>
                </a:solidFill>
                <a:latin typeface="Noto Serif CJK JP"/>
                <a:cs typeface="Noto Serif CJK JP"/>
              </a:rPr>
              <a:t>Error code	ME FW 错误代鸦</a:t>
            </a:r>
            <a:endParaRPr sz="900" dirty="0">
              <a:latin typeface="Noto Serif CJK JP"/>
              <a:cs typeface="Noto Serif CJK JP"/>
            </a:endParaRPr>
          </a:p>
          <a:p>
            <a:pPr>
              <a:lnSpc>
                <a:spcPct val="100000"/>
              </a:lnSpc>
              <a:spcBef>
                <a:spcPts val="545"/>
              </a:spcBef>
            </a:pPr>
            <a:endParaRPr sz="900" dirty="0">
              <a:latin typeface="Noto Serif CJK JP"/>
              <a:cs typeface="Noto Serif CJK JP"/>
            </a:endParaRPr>
          </a:p>
          <a:p>
            <a:pPr marL="50800">
              <a:lnSpc>
                <a:spcPct val="100000"/>
              </a:lnSpc>
            </a:pPr>
            <a:r>
              <a:rPr sz="1050" dirty="0">
                <a:solidFill>
                  <a:srgbClr val="2B6CAB"/>
                </a:solidFill>
                <a:latin typeface="Noto Serif CJK JP"/>
                <a:cs typeface="Noto Serif CJK JP"/>
              </a:rPr>
              <a:t>3.2.3.8 Common Configuration</a:t>
            </a:r>
            <a:endParaRPr sz="1050" dirty="0">
              <a:latin typeface="Noto Serif CJK JP"/>
              <a:cs typeface="Noto Serif CJK JP"/>
            </a:endParaRPr>
          </a:p>
        </p:txBody>
      </p:sp>
      <p:pic>
        <p:nvPicPr>
          <p:cNvPr id="17" name="object 17"/>
          <p:cNvPicPr/>
          <p:nvPr/>
        </p:nvPicPr>
        <p:blipFill>
          <a:blip r:embed="rId3" cstate="print"/>
          <a:stretch>
            <a:fillRect/>
          </a:stretch>
        </p:blipFill>
        <p:spPr>
          <a:xfrm>
            <a:off x="1917192" y="1138428"/>
            <a:ext cx="3275076" cy="2461260"/>
          </a:xfrm>
          <a:prstGeom prst="rect">
            <a:avLst/>
          </a:prstGeom>
        </p:spPr>
      </p:pic>
      <p:pic>
        <p:nvPicPr>
          <p:cNvPr id="18" name="object 18"/>
          <p:cNvPicPr/>
          <p:nvPr/>
        </p:nvPicPr>
        <p:blipFill>
          <a:blip r:embed="rId4" cstate="print"/>
          <a:stretch>
            <a:fillRect/>
          </a:stretch>
        </p:blipFill>
        <p:spPr>
          <a:xfrm>
            <a:off x="1917192" y="6195060"/>
            <a:ext cx="3272028" cy="2453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spc="-30" dirty="0">
                <a:solidFill>
                  <a:srgbClr val="FFFFFF"/>
                </a:solidFill>
                <a:latin typeface="Noto Serif CJK JP"/>
                <a:cs typeface="Noto Serif CJK JP"/>
              </a:rPr>
              <a:t>BIOS </a:t>
            </a:r>
            <a:r>
              <a:rPr sz="1200" spc="5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35</a:t>
            </a:r>
            <a:endParaRPr sz="900">
              <a:latin typeface="Noto Serif CJK JP"/>
              <a:cs typeface="Noto Serif CJK JP"/>
            </a:endParaRPr>
          </a:p>
        </p:txBody>
      </p:sp>
      <p:sp>
        <p:nvSpPr>
          <p:cNvPr id="4" name="object 4"/>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193395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21488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36524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58165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2" name="object 12"/>
          <p:cNvSpPr txBox="1"/>
          <p:nvPr/>
        </p:nvSpPr>
        <p:spPr>
          <a:xfrm>
            <a:off x="788009" y="790316"/>
            <a:ext cx="3985895" cy="2219960"/>
          </a:xfrm>
          <a:prstGeom prst="rect">
            <a:avLst/>
          </a:prstGeom>
        </p:spPr>
        <p:txBody>
          <a:bodyPr vert="horz" wrap="square" lIns="0" tIns="95250" rIns="0" bIns="0" rtlCol="0">
            <a:spAutoFit/>
          </a:bodyPr>
          <a:lstStyle/>
          <a:p>
            <a:pPr marL="263525">
              <a:lnSpc>
                <a:spcPct val="100000"/>
              </a:lnSpc>
              <a:spcBef>
                <a:spcPts val="750"/>
              </a:spcBef>
            </a:pPr>
            <a:r>
              <a:rPr sz="1000" dirty="0">
                <a:solidFill>
                  <a:srgbClr val="2B2A29"/>
                </a:solidFill>
                <a:latin typeface="Noto Serif CJK JP"/>
                <a:cs typeface="Noto Serif CJK JP"/>
              </a:rPr>
              <a:t>Common Configuration 菜单界面说明表</a:t>
            </a:r>
            <a:endParaRPr sz="1000" dirty="0">
              <a:latin typeface="Noto Serif CJK JP"/>
              <a:cs typeface="Noto Serif CJK JP"/>
            </a:endParaRPr>
          </a:p>
          <a:p>
            <a:pPr marL="281940">
              <a:lnSpc>
                <a:spcPct val="100000"/>
              </a:lnSpc>
              <a:spcBef>
                <a:spcPts val="595"/>
              </a:spcBef>
              <a:tabLst>
                <a:tab pos="2263775" algn="l"/>
              </a:tabLst>
            </a:pPr>
            <a:r>
              <a:rPr sz="900" dirty="0">
                <a:solidFill>
                  <a:srgbClr val="2B2A29"/>
                </a:solidFill>
                <a:latin typeface="Noto Serif CJK JP"/>
                <a:cs typeface="Noto Serif CJK JP"/>
              </a:rPr>
              <a:t>界面参数	功能说明</a:t>
            </a:r>
            <a:endParaRPr sz="900" dirty="0">
              <a:latin typeface="Noto Serif CJK JP"/>
              <a:cs typeface="Noto Serif CJK JP"/>
            </a:endParaRPr>
          </a:p>
          <a:p>
            <a:pPr marL="281940">
              <a:lnSpc>
                <a:spcPct val="100000"/>
              </a:lnSpc>
              <a:spcBef>
                <a:spcPts val="600"/>
              </a:spcBef>
              <a:tabLst>
                <a:tab pos="2262505" algn="l"/>
              </a:tabLst>
            </a:pPr>
            <a:r>
              <a:rPr sz="900" dirty="0">
                <a:solidFill>
                  <a:srgbClr val="2B2A29"/>
                </a:solidFill>
                <a:latin typeface="Noto Serif CJK JP"/>
                <a:cs typeface="Noto Serif CJK JP"/>
              </a:rPr>
              <a:t>MMCFG Base	MM</a:t>
            </a:r>
            <a:r>
              <a:rPr lang="en-US" sz="900" dirty="0">
                <a:solidFill>
                  <a:srgbClr val="2B2A29"/>
                </a:solidFill>
                <a:latin typeface="Noto Serif CJK JP"/>
                <a:cs typeface="Noto Serif CJK JP"/>
              </a:rPr>
              <a:t>C</a:t>
            </a:r>
            <a:r>
              <a:rPr sz="900" dirty="0">
                <a:solidFill>
                  <a:srgbClr val="2B2A29"/>
                </a:solidFill>
                <a:latin typeface="Noto Serif CJK JP"/>
                <a:cs typeface="Noto Serif CJK JP"/>
              </a:rPr>
              <a:t>FG 基地址设置</a:t>
            </a:r>
            <a:endParaRPr sz="900" dirty="0">
              <a:latin typeface="Noto Serif CJK JP"/>
              <a:cs typeface="Noto Serif CJK JP"/>
            </a:endParaRPr>
          </a:p>
          <a:p>
            <a:pPr marL="281940">
              <a:lnSpc>
                <a:spcPct val="100000"/>
              </a:lnSpc>
              <a:spcBef>
                <a:spcPts val="600"/>
              </a:spcBef>
              <a:tabLst>
                <a:tab pos="2262505" algn="l"/>
              </a:tabLst>
            </a:pPr>
            <a:r>
              <a:rPr sz="900" dirty="0">
                <a:solidFill>
                  <a:srgbClr val="2B2A29"/>
                </a:solidFill>
                <a:latin typeface="Noto Serif CJK JP"/>
                <a:cs typeface="Noto Serif CJK JP"/>
              </a:rPr>
              <a:t>Isoc Mode	Isoc 模式设置</a:t>
            </a:r>
            <a:endParaRPr sz="900" dirty="0">
              <a:latin typeface="Noto Serif CJK JP"/>
              <a:cs typeface="Noto Serif CJK JP"/>
            </a:endParaRPr>
          </a:p>
          <a:p>
            <a:pPr marL="281940">
              <a:lnSpc>
                <a:spcPct val="100000"/>
              </a:lnSpc>
              <a:spcBef>
                <a:spcPts val="600"/>
              </a:spcBef>
              <a:tabLst>
                <a:tab pos="2262505" algn="l"/>
              </a:tabLst>
            </a:pPr>
            <a:r>
              <a:rPr sz="900" dirty="0">
                <a:solidFill>
                  <a:srgbClr val="2B2A29"/>
                </a:solidFill>
                <a:latin typeface="Noto Serif CJK JP"/>
                <a:cs typeface="Noto Serif CJK JP"/>
              </a:rPr>
              <a:t>MeSeg Mode	MeSeg 模式设置</a:t>
            </a:r>
            <a:endParaRPr sz="900" dirty="0">
              <a:latin typeface="Noto Serif CJK JP"/>
              <a:cs typeface="Noto Serif CJK JP"/>
            </a:endParaRPr>
          </a:p>
          <a:p>
            <a:pPr marL="281940">
              <a:lnSpc>
                <a:spcPct val="100000"/>
              </a:lnSpc>
              <a:spcBef>
                <a:spcPts val="600"/>
              </a:spcBef>
              <a:tabLst>
                <a:tab pos="2263775" algn="l"/>
              </a:tabLst>
            </a:pPr>
            <a:r>
              <a:rPr sz="900" dirty="0">
                <a:solidFill>
                  <a:srgbClr val="2B2A29"/>
                </a:solidFill>
                <a:latin typeface="Noto Serif CJK JP"/>
                <a:cs typeface="Noto Serif CJK JP"/>
              </a:rPr>
              <a:t>Numa	Numa 开关设置</a:t>
            </a:r>
            <a:endParaRPr sz="900" dirty="0">
              <a:latin typeface="Noto Serif CJK JP"/>
              <a:cs typeface="Noto Serif CJK JP"/>
            </a:endParaRPr>
          </a:p>
          <a:p>
            <a:pPr marL="281940">
              <a:lnSpc>
                <a:spcPct val="100000"/>
              </a:lnSpc>
              <a:spcBef>
                <a:spcPts val="600"/>
              </a:spcBef>
              <a:tabLst>
                <a:tab pos="2262505" algn="l"/>
              </a:tabLst>
            </a:pPr>
            <a:r>
              <a:rPr sz="900" dirty="0">
                <a:solidFill>
                  <a:srgbClr val="2B2A29"/>
                </a:solidFill>
                <a:latin typeface="Noto Serif CJK JP"/>
                <a:cs typeface="Noto Serif CJK JP"/>
              </a:rPr>
              <a:t>BIOS Guard	BIOS 防护设置</a:t>
            </a:r>
            <a:endParaRPr sz="900" dirty="0">
              <a:latin typeface="Noto Serif CJK JP"/>
              <a:cs typeface="Noto Serif CJK JP"/>
            </a:endParaRPr>
          </a:p>
          <a:p>
            <a:pPr marL="281940">
              <a:lnSpc>
                <a:spcPct val="100000"/>
              </a:lnSpc>
              <a:spcBef>
                <a:spcPts val="600"/>
              </a:spcBef>
              <a:tabLst>
                <a:tab pos="2262505" algn="l"/>
              </a:tabLst>
            </a:pPr>
            <a:r>
              <a:rPr sz="900" dirty="0">
                <a:solidFill>
                  <a:srgbClr val="2B2A29"/>
                </a:solidFill>
                <a:latin typeface="Noto Serif CJK JP"/>
                <a:cs typeface="Noto Serif CJK JP"/>
              </a:rPr>
              <a:t>VGA Priority	集成显卡和外插显卡优先顺序设置</a:t>
            </a:r>
            <a:endParaRPr sz="900" dirty="0">
              <a:latin typeface="Noto Serif CJK JP"/>
              <a:cs typeface="Noto Serif CJK JP"/>
            </a:endParaRPr>
          </a:p>
          <a:p>
            <a:pPr>
              <a:lnSpc>
                <a:spcPct val="100000"/>
              </a:lnSpc>
              <a:spcBef>
                <a:spcPts val="550"/>
              </a:spcBef>
            </a:pPr>
            <a:endParaRPr sz="900" dirty="0">
              <a:latin typeface="Noto Serif CJK JP"/>
              <a:cs typeface="Noto Serif CJK JP"/>
            </a:endParaRPr>
          </a:p>
          <a:p>
            <a:pPr marL="12700">
              <a:lnSpc>
                <a:spcPct val="100000"/>
              </a:lnSpc>
            </a:pPr>
            <a:r>
              <a:rPr sz="1200" dirty="0">
                <a:solidFill>
                  <a:srgbClr val="2B6CAB"/>
                </a:solidFill>
                <a:latin typeface="Noto Serif CJK JP"/>
                <a:cs typeface="Noto Serif CJK JP"/>
              </a:rPr>
              <a:t>3.2.4 Sever Mgmt </a:t>
            </a:r>
            <a:endParaRPr sz="1200" dirty="0">
              <a:latin typeface="Noto Serif CJK JP"/>
              <a:cs typeface="Noto Serif CJK JP"/>
            </a:endParaRPr>
          </a:p>
        </p:txBody>
      </p:sp>
      <p:sp>
        <p:nvSpPr>
          <p:cNvPr id="13" name="object 13"/>
          <p:cNvSpPr txBox="1"/>
          <p:nvPr/>
        </p:nvSpPr>
        <p:spPr>
          <a:xfrm>
            <a:off x="1040079" y="5628894"/>
            <a:ext cx="1638300"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Server Mgmt 菜单界面说明表</a:t>
            </a:r>
            <a:endParaRPr sz="1000">
              <a:latin typeface="Noto Serif CJK JP"/>
              <a:cs typeface="Noto Serif CJK JP"/>
            </a:endParaRPr>
          </a:p>
        </p:txBody>
      </p:sp>
      <p:sp>
        <p:nvSpPr>
          <p:cNvPr id="14" name="object 14"/>
          <p:cNvSpPr/>
          <p:nvPr/>
        </p:nvSpPr>
        <p:spPr>
          <a:xfrm>
            <a:off x="1053083" y="621944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41756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661568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68138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7011923"/>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72085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74066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76047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2" name="object 22"/>
          <p:cNvSpPr/>
          <p:nvPr/>
        </p:nvSpPr>
        <p:spPr>
          <a:xfrm>
            <a:off x="1053083" y="78028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3" name="object 23"/>
          <p:cNvSpPr/>
          <p:nvPr/>
        </p:nvSpPr>
        <p:spPr>
          <a:xfrm>
            <a:off x="1053083" y="80010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4" name="object 24"/>
          <p:cNvSpPr/>
          <p:nvPr/>
        </p:nvSpPr>
        <p:spPr>
          <a:xfrm>
            <a:off x="1053083" y="819912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25" name="object 25"/>
          <p:cNvSpPr/>
          <p:nvPr/>
        </p:nvSpPr>
        <p:spPr>
          <a:xfrm>
            <a:off x="1053083" y="839724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26" name="object 26"/>
          <p:cNvSpPr/>
          <p:nvPr/>
        </p:nvSpPr>
        <p:spPr>
          <a:xfrm>
            <a:off x="1053083" y="859536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7" name="object 27"/>
          <p:cNvSpPr/>
          <p:nvPr/>
        </p:nvSpPr>
        <p:spPr>
          <a:xfrm>
            <a:off x="1053083" y="582320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28" name="object 28"/>
          <p:cNvSpPr/>
          <p:nvPr/>
        </p:nvSpPr>
        <p:spPr>
          <a:xfrm>
            <a:off x="1053083" y="6021324"/>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9" name="object 29"/>
          <p:cNvSpPr txBox="1"/>
          <p:nvPr/>
        </p:nvSpPr>
        <p:spPr>
          <a:xfrm>
            <a:off x="1058062" y="584034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30" name="object 30"/>
          <p:cNvSpPr txBox="1"/>
          <p:nvPr/>
        </p:nvSpPr>
        <p:spPr>
          <a:xfrm>
            <a:off x="3038601" y="584034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31" name="object 31"/>
          <p:cNvSpPr txBox="1"/>
          <p:nvPr/>
        </p:nvSpPr>
        <p:spPr>
          <a:xfrm>
            <a:off x="1089761" y="6038215"/>
            <a:ext cx="12147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Firmware Version</a:t>
            </a:r>
            <a:endParaRPr sz="900" dirty="0">
              <a:latin typeface="Noto Serif CJK JP"/>
              <a:cs typeface="Noto Serif CJK JP"/>
            </a:endParaRPr>
          </a:p>
        </p:txBody>
      </p:sp>
      <p:sp>
        <p:nvSpPr>
          <p:cNvPr id="32" name="object 32"/>
          <p:cNvSpPr txBox="1"/>
          <p:nvPr/>
        </p:nvSpPr>
        <p:spPr>
          <a:xfrm>
            <a:off x="3038094" y="6038215"/>
            <a:ext cx="138112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固件版本</a:t>
            </a:r>
            <a:endParaRPr sz="900" dirty="0">
              <a:latin typeface="Noto Serif CJK JP"/>
              <a:cs typeface="Noto Serif CJK JP"/>
            </a:endParaRPr>
          </a:p>
        </p:txBody>
      </p:sp>
      <p:sp>
        <p:nvSpPr>
          <p:cNvPr id="33" name="object 33"/>
          <p:cNvSpPr txBox="1"/>
          <p:nvPr/>
        </p:nvSpPr>
        <p:spPr>
          <a:xfrm>
            <a:off x="1058062" y="6236335"/>
            <a:ext cx="688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FRB- 2 TImer</a:t>
            </a:r>
            <a:endParaRPr sz="900">
              <a:latin typeface="Noto Serif CJK JP"/>
              <a:cs typeface="Noto Serif CJK JP"/>
            </a:endParaRPr>
          </a:p>
        </p:txBody>
      </p:sp>
      <p:sp>
        <p:nvSpPr>
          <p:cNvPr id="34" name="object 34"/>
          <p:cNvSpPr txBox="1"/>
          <p:nvPr/>
        </p:nvSpPr>
        <p:spPr>
          <a:xfrm>
            <a:off x="3038348" y="6236335"/>
            <a:ext cx="8502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FRB- 2 时钟设置</a:t>
            </a:r>
            <a:endParaRPr sz="900">
              <a:latin typeface="Noto Serif CJK JP"/>
              <a:cs typeface="Noto Serif CJK JP"/>
            </a:endParaRPr>
          </a:p>
        </p:txBody>
      </p:sp>
      <p:sp>
        <p:nvSpPr>
          <p:cNvPr id="35" name="object 35"/>
          <p:cNvSpPr txBox="1"/>
          <p:nvPr/>
        </p:nvSpPr>
        <p:spPr>
          <a:xfrm>
            <a:off x="1058062" y="6433769"/>
            <a:ext cx="11233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FRB- 2 Timer timeout</a:t>
            </a:r>
            <a:endParaRPr sz="900">
              <a:latin typeface="Noto Serif CJK JP"/>
              <a:cs typeface="Noto Serif CJK JP"/>
            </a:endParaRPr>
          </a:p>
        </p:txBody>
      </p:sp>
      <p:sp>
        <p:nvSpPr>
          <p:cNvPr id="36" name="object 36"/>
          <p:cNvSpPr txBox="1"/>
          <p:nvPr/>
        </p:nvSpPr>
        <p:spPr>
          <a:xfrm>
            <a:off x="3038094" y="6433769"/>
            <a:ext cx="13030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FRB- 2 时钟到期时间设置</a:t>
            </a:r>
            <a:endParaRPr sz="900">
              <a:latin typeface="Noto Serif CJK JP"/>
              <a:cs typeface="Noto Serif CJK JP"/>
            </a:endParaRPr>
          </a:p>
        </p:txBody>
      </p:sp>
      <p:sp>
        <p:nvSpPr>
          <p:cNvPr id="37" name="object 37"/>
          <p:cNvSpPr txBox="1"/>
          <p:nvPr/>
        </p:nvSpPr>
        <p:spPr>
          <a:xfrm>
            <a:off x="1058062" y="6632194"/>
            <a:ext cx="10306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FRB- 2 Timer po icy</a:t>
            </a:r>
            <a:endParaRPr sz="900">
              <a:latin typeface="Noto Serif CJK JP"/>
              <a:cs typeface="Noto Serif CJK JP"/>
            </a:endParaRPr>
          </a:p>
        </p:txBody>
      </p:sp>
      <p:sp>
        <p:nvSpPr>
          <p:cNvPr id="38" name="object 38"/>
          <p:cNvSpPr txBox="1"/>
          <p:nvPr/>
        </p:nvSpPr>
        <p:spPr>
          <a:xfrm>
            <a:off x="3038094" y="6632194"/>
            <a:ext cx="15227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FRB- 2 时钟到期后的策略设置</a:t>
            </a:r>
            <a:endParaRPr sz="900">
              <a:latin typeface="Noto Serif CJK JP"/>
              <a:cs typeface="Noto Serif CJK JP"/>
            </a:endParaRPr>
          </a:p>
        </p:txBody>
      </p:sp>
      <p:sp>
        <p:nvSpPr>
          <p:cNvPr id="39" name="object 39"/>
          <p:cNvSpPr txBox="1"/>
          <p:nvPr/>
        </p:nvSpPr>
        <p:spPr>
          <a:xfrm>
            <a:off x="1058062" y="6830314"/>
            <a:ext cx="104266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OS Watchdog Timer</a:t>
            </a:r>
            <a:endParaRPr sz="900">
              <a:latin typeface="Noto Serif CJK JP"/>
              <a:cs typeface="Noto Serif CJK JP"/>
            </a:endParaRPr>
          </a:p>
        </p:txBody>
      </p:sp>
      <p:sp>
        <p:nvSpPr>
          <p:cNvPr id="40" name="object 40"/>
          <p:cNvSpPr txBox="1"/>
          <p:nvPr/>
        </p:nvSpPr>
        <p:spPr>
          <a:xfrm>
            <a:off x="3038094" y="6830314"/>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系统监视时钟设置</a:t>
            </a:r>
            <a:endParaRPr sz="900">
              <a:latin typeface="Noto Serif CJK JP"/>
              <a:cs typeface="Noto Serif CJK JP"/>
            </a:endParaRPr>
          </a:p>
        </p:txBody>
      </p:sp>
      <p:sp>
        <p:nvSpPr>
          <p:cNvPr id="41" name="object 41"/>
          <p:cNvSpPr txBox="1"/>
          <p:nvPr/>
        </p:nvSpPr>
        <p:spPr>
          <a:xfrm>
            <a:off x="1058062" y="7028180"/>
            <a:ext cx="11753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OS Wtd Timer timeout</a:t>
            </a:r>
            <a:endParaRPr sz="900">
              <a:latin typeface="Noto Serif CJK JP"/>
              <a:cs typeface="Noto Serif CJK JP"/>
            </a:endParaRPr>
          </a:p>
        </p:txBody>
      </p:sp>
      <p:sp>
        <p:nvSpPr>
          <p:cNvPr id="42" name="object 42"/>
          <p:cNvSpPr txBox="1"/>
          <p:nvPr/>
        </p:nvSpPr>
        <p:spPr>
          <a:xfrm>
            <a:off x="3038094" y="7028180"/>
            <a:ext cx="14446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OS 看门狗时钟到期时间设置</a:t>
            </a:r>
            <a:endParaRPr sz="900" dirty="0">
              <a:latin typeface="Noto Serif CJK JP"/>
              <a:cs typeface="Noto Serif CJK JP"/>
            </a:endParaRPr>
          </a:p>
        </p:txBody>
      </p:sp>
      <p:sp>
        <p:nvSpPr>
          <p:cNvPr id="43" name="object 43"/>
          <p:cNvSpPr txBox="1"/>
          <p:nvPr/>
        </p:nvSpPr>
        <p:spPr>
          <a:xfrm>
            <a:off x="1058062" y="7226300"/>
            <a:ext cx="10807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OS Wtd Timer po icy</a:t>
            </a:r>
            <a:endParaRPr sz="900">
              <a:latin typeface="Noto Serif CJK JP"/>
              <a:cs typeface="Noto Serif CJK JP"/>
            </a:endParaRPr>
          </a:p>
        </p:txBody>
      </p:sp>
      <p:sp>
        <p:nvSpPr>
          <p:cNvPr id="44" name="object 44"/>
          <p:cNvSpPr txBox="1"/>
          <p:nvPr/>
        </p:nvSpPr>
        <p:spPr>
          <a:xfrm>
            <a:off x="3038094" y="7226300"/>
            <a:ext cx="1659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OS 看门狗时钟到期后的策略设置</a:t>
            </a:r>
            <a:endParaRPr sz="900">
              <a:latin typeface="Noto Serif CJK JP"/>
              <a:cs typeface="Noto Serif CJK JP"/>
            </a:endParaRPr>
          </a:p>
        </p:txBody>
      </p:sp>
      <p:sp>
        <p:nvSpPr>
          <p:cNvPr id="45" name="object 45"/>
          <p:cNvSpPr txBox="1"/>
          <p:nvPr/>
        </p:nvSpPr>
        <p:spPr>
          <a:xfrm>
            <a:off x="1058062" y="7423861"/>
            <a:ext cx="14306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network configuration</a:t>
            </a:r>
            <a:endParaRPr sz="900" dirty="0">
              <a:latin typeface="Noto Serif CJK JP"/>
              <a:cs typeface="Noto Serif CJK JP"/>
            </a:endParaRPr>
          </a:p>
        </p:txBody>
      </p:sp>
      <p:sp>
        <p:nvSpPr>
          <p:cNvPr id="46" name="object 46"/>
          <p:cNvSpPr txBox="1"/>
          <p:nvPr/>
        </p:nvSpPr>
        <p:spPr>
          <a:xfrm>
            <a:off x="3037713" y="7423861"/>
            <a:ext cx="7588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网络设置</a:t>
            </a:r>
            <a:endParaRPr sz="900" dirty="0">
              <a:latin typeface="Noto Serif CJK JP"/>
              <a:cs typeface="Noto Serif CJK JP"/>
            </a:endParaRPr>
          </a:p>
        </p:txBody>
      </p:sp>
      <p:sp>
        <p:nvSpPr>
          <p:cNvPr id="47" name="object 47"/>
          <p:cNvSpPr txBox="1"/>
          <p:nvPr/>
        </p:nvSpPr>
        <p:spPr>
          <a:xfrm>
            <a:off x="1058062" y="7622286"/>
            <a:ext cx="92201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System Event Log</a:t>
            </a:r>
            <a:endParaRPr sz="900">
              <a:latin typeface="Noto Serif CJK JP"/>
              <a:cs typeface="Noto Serif CJK JP"/>
            </a:endParaRPr>
          </a:p>
        </p:txBody>
      </p:sp>
      <p:sp>
        <p:nvSpPr>
          <p:cNvPr id="48" name="object 48"/>
          <p:cNvSpPr txBox="1"/>
          <p:nvPr/>
        </p:nvSpPr>
        <p:spPr>
          <a:xfrm>
            <a:off x="3038094" y="7622286"/>
            <a:ext cx="1410566"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系统事件日志子菜单</a:t>
            </a:r>
            <a:endParaRPr sz="900" dirty="0">
              <a:latin typeface="Noto Serif CJK JP"/>
              <a:cs typeface="Noto Serif CJK JP"/>
            </a:endParaRPr>
          </a:p>
        </p:txBody>
      </p:sp>
      <p:sp>
        <p:nvSpPr>
          <p:cNvPr id="49" name="object 49"/>
          <p:cNvSpPr txBox="1"/>
          <p:nvPr/>
        </p:nvSpPr>
        <p:spPr>
          <a:xfrm>
            <a:off x="1058062" y="7820406"/>
            <a:ext cx="11480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View FRU information</a:t>
            </a:r>
            <a:endParaRPr sz="900">
              <a:latin typeface="Noto Serif CJK JP"/>
              <a:cs typeface="Noto Serif CJK JP"/>
            </a:endParaRPr>
          </a:p>
        </p:txBody>
      </p:sp>
      <p:sp>
        <p:nvSpPr>
          <p:cNvPr id="50" name="object 50"/>
          <p:cNvSpPr txBox="1"/>
          <p:nvPr/>
        </p:nvSpPr>
        <p:spPr>
          <a:xfrm>
            <a:off x="3038094" y="7820406"/>
            <a:ext cx="10922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查看 FRU 信息子菜单</a:t>
            </a:r>
            <a:endParaRPr sz="900" dirty="0">
              <a:latin typeface="Noto Serif CJK JP"/>
              <a:cs typeface="Noto Serif CJK JP"/>
            </a:endParaRPr>
          </a:p>
        </p:txBody>
      </p:sp>
      <p:sp>
        <p:nvSpPr>
          <p:cNvPr id="51" name="object 51"/>
          <p:cNvSpPr txBox="1"/>
          <p:nvPr/>
        </p:nvSpPr>
        <p:spPr>
          <a:xfrm>
            <a:off x="1058062" y="8018171"/>
            <a:ext cx="14300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network configuration</a:t>
            </a:r>
            <a:endParaRPr sz="900" dirty="0">
              <a:latin typeface="Noto Serif CJK JP"/>
              <a:cs typeface="Noto Serif CJK JP"/>
            </a:endParaRPr>
          </a:p>
        </p:txBody>
      </p:sp>
      <p:sp>
        <p:nvSpPr>
          <p:cNvPr id="52" name="object 52"/>
          <p:cNvSpPr txBox="1"/>
          <p:nvPr/>
        </p:nvSpPr>
        <p:spPr>
          <a:xfrm>
            <a:off x="3037712" y="8018171"/>
            <a:ext cx="143001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网络配置子菜单</a:t>
            </a:r>
            <a:endParaRPr sz="900" dirty="0">
              <a:latin typeface="Noto Serif CJK JP"/>
              <a:cs typeface="Noto Serif CJK JP"/>
            </a:endParaRPr>
          </a:p>
        </p:txBody>
      </p:sp>
      <p:sp>
        <p:nvSpPr>
          <p:cNvPr id="53" name="object 53"/>
          <p:cNvSpPr txBox="1"/>
          <p:nvPr/>
        </p:nvSpPr>
        <p:spPr>
          <a:xfrm>
            <a:off x="1058062" y="8216290"/>
            <a:ext cx="101409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User Settings</a:t>
            </a:r>
            <a:endParaRPr sz="900" dirty="0">
              <a:latin typeface="Noto Serif CJK JP"/>
              <a:cs typeface="Noto Serif CJK JP"/>
            </a:endParaRPr>
          </a:p>
        </p:txBody>
      </p:sp>
      <p:sp>
        <p:nvSpPr>
          <p:cNvPr id="54" name="object 54"/>
          <p:cNvSpPr txBox="1"/>
          <p:nvPr/>
        </p:nvSpPr>
        <p:spPr>
          <a:xfrm>
            <a:off x="3038093" y="8216290"/>
            <a:ext cx="13811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BMC 用户设置子菜单</a:t>
            </a:r>
            <a:endParaRPr sz="900" dirty="0">
              <a:latin typeface="Noto Serif CJK JP"/>
              <a:cs typeface="Noto Serif CJK JP"/>
            </a:endParaRPr>
          </a:p>
        </p:txBody>
      </p:sp>
      <p:sp>
        <p:nvSpPr>
          <p:cNvPr id="55" name="object 55"/>
          <p:cNvSpPr txBox="1"/>
          <p:nvPr/>
        </p:nvSpPr>
        <p:spPr>
          <a:xfrm>
            <a:off x="1058062" y="8413801"/>
            <a:ext cx="13811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System Hea th Information</a:t>
            </a:r>
            <a:endParaRPr sz="900">
              <a:latin typeface="Noto Serif CJK JP"/>
              <a:cs typeface="Noto Serif CJK JP"/>
            </a:endParaRPr>
          </a:p>
        </p:txBody>
      </p:sp>
      <p:sp>
        <p:nvSpPr>
          <p:cNvPr id="56" name="object 56"/>
          <p:cNvSpPr txBox="1"/>
          <p:nvPr/>
        </p:nvSpPr>
        <p:spPr>
          <a:xfrm>
            <a:off x="3037713" y="8413801"/>
            <a:ext cx="1430018"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系统健康信息子菜单</a:t>
            </a:r>
            <a:endParaRPr sz="900" dirty="0">
              <a:latin typeface="Noto Serif CJK JP"/>
              <a:cs typeface="Noto Serif CJK JP"/>
            </a:endParaRPr>
          </a:p>
        </p:txBody>
      </p:sp>
      <p:grpSp>
        <p:nvGrpSpPr>
          <p:cNvPr id="57" name="object 57"/>
          <p:cNvGrpSpPr/>
          <p:nvPr/>
        </p:nvGrpSpPr>
        <p:grpSpPr>
          <a:xfrm>
            <a:off x="1883664" y="3098292"/>
            <a:ext cx="3276600" cy="2446020"/>
            <a:chOff x="1883664" y="3098292"/>
            <a:chExt cx="3276600" cy="2446020"/>
          </a:xfrm>
        </p:grpSpPr>
        <p:pic>
          <p:nvPicPr>
            <p:cNvPr id="58" name="object 58"/>
            <p:cNvPicPr/>
            <p:nvPr/>
          </p:nvPicPr>
          <p:blipFill>
            <a:blip r:embed="rId2" cstate="print"/>
            <a:stretch>
              <a:fillRect/>
            </a:stretch>
          </p:blipFill>
          <p:spPr>
            <a:xfrm>
              <a:off x="1908048" y="3113532"/>
              <a:ext cx="3240024" cy="2418588"/>
            </a:xfrm>
            <a:prstGeom prst="rect">
              <a:avLst/>
            </a:prstGeom>
          </p:spPr>
        </p:pic>
        <p:pic>
          <p:nvPicPr>
            <p:cNvPr id="59" name="object 59"/>
            <p:cNvPicPr/>
            <p:nvPr/>
          </p:nvPicPr>
          <p:blipFill>
            <a:blip r:embed="rId3" cstate="print"/>
            <a:stretch>
              <a:fillRect/>
            </a:stretch>
          </p:blipFill>
          <p:spPr>
            <a:xfrm>
              <a:off x="1883664" y="3098292"/>
              <a:ext cx="3276600" cy="2446019"/>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36</a:t>
            </a:r>
            <a:endParaRPr sz="900">
              <a:latin typeface="Noto Serif CJK JP"/>
              <a:cs typeface="Noto Serif CJK JP"/>
            </a:endParaRPr>
          </a:p>
        </p:txBody>
      </p:sp>
      <p:sp>
        <p:nvSpPr>
          <p:cNvPr id="6" name="object 6"/>
          <p:cNvSpPr txBox="1"/>
          <p:nvPr/>
        </p:nvSpPr>
        <p:spPr>
          <a:xfrm>
            <a:off x="1040079" y="871855"/>
            <a:ext cx="153479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3.2.4.1 System Event Log</a:t>
            </a:r>
            <a:endParaRPr sz="1050">
              <a:latin typeface="Noto Serif CJK JP"/>
              <a:cs typeface="Noto Serif CJK JP"/>
            </a:endParaRPr>
          </a:p>
        </p:txBody>
      </p:sp>
      <p:sp>
        <p:nvSpPr>
          <p:cNvPr id="7" name="object 7"/>
          <p:cNvSpPr txBox="1"/>
          <p:nvPr/>
        </p:nvSpPr>
        <p:spPr>
          <a:xfrm>
            <a:off x="1110488" y="3709162"/>
            <a:ext cx="190055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System Event log 菜单界面说明表</a:t>
            </a:r>
            <a:endParaRPr sz="1000">
              <a:latin typeface="Noto Serif CJK JP"/>
              <a:cs typeface="Noto Serif CJK JP"/>
            </a:endParaRPr>
          </a:p>
        </p:txBody>
      </p:sp>
      <p:sp>
        <p:nvSpPr>
          <p:cNvPr id="8" name="object 8"/>
          <p:cNvSpPr/>
          <p:nvPr/>
        </p:nvSpPr>
        <p:spPr>
          <a:xfrm>
            <a:off x="1053083" y="43357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5521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476859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4983480"/>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2" name="object 12"/>
          <p:cNvSpPr/>
          <p:nvPr/>
        </p:nvSpPr>
        <p:spPr>
          <a:xfrm>
            <a:off x="1053083" y="39044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3" name="object 13"/>
          <p:cNvSpPr/>
          <p:nvPr/>
        </p:nvSpPr>
        <p:spPr>
          <a:xfrm>
            <a:off x="1053083" y="41193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4" name="object 14"/>
          <p:cNvSpPr txBox="1"/>
          <p:nvPr/>
        </p:nvSpPr>
        <p:spPr>
          <a:xfrm>
            <a:off x="1058062" y="392932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5" name="object 15"/>
          <p:cNvSpPr txBox="1"/>
          <p:nvPr/>
        </p:nvSpPr>
        <p:spPr>
          <a:xfrm>
            <a:off x="3038601" y="392932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16" name="object 16"/>
          <p:cNvSpPr txBox="1"/>
          <p:nvPr/>
        </p:nvSpPr>
        <p:spPr>
          <a:xfrm>
            <a:off x="1058062" y="4145661"/>
            <a:ext cx="883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SEL Components</a:t>
            </a:r>
            <a:endParaRPr sz="900">
              <a:latin typeface="Noto Serif CJK JP"/>
              <a:cs typeface="Noto Serif CJK JP"/>
            </a:endParaRPr>
          </a:p>
        </p:txBody>
      </p:sp>
      <p:sp>
        <p:nvSpPr>
          <p:cNvPr id="17" name="object 17"/>
          <p:cNvSpPr txBox="1"/>
          <p:nvPr/>
        </p:nvSpPr>
        <p:spPr>
          <a:xfrm>
            <a:off x="3038348" y="4145661"/>
            <a:ext cx="18497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启动过程中系统事件日志的开关设置</a:t>
            </a:r>
            <a:endParaRPr sz="900">
              <a:latin typeface="Noto Serif CJK JP"/>
              <a:cs typeface="Noto Serif CJK JP"/>
            </a:endParaRPr>
          </a:p>
        </p:txBody>
      </p:sp>
      <p:sp>
        <p:nvSpPr>
          <p:cNvPr id="18" name="object 18"/>
          <p:cNvSpPr txBox="1"/>
          <p:nvPr/>
        </p:nvSpPr>
        <p:spPr>
          <a:xfrm>
            <a:off x="1058062" y="4361815"/>
            <a:ext cx="5283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Erase SEL</a:t>
            </a:r>
            <a:endParaRPr sz="900">
              <a:latin typeface="Noto Serif CJK JP"/>
              <a:cs typeface="Noto Serif CJK JP"/>
            </a:endParaRPr>
          </a:p>
        </p:txBody>
      </p:sp>
      <p:sp>
        <p:nvSpPr>
          <p:cNvPr id="19" name="object 19"/>
          <p:cNvSpPr txBox="1"/>
          <p:nvPr/>
        </p:nvSpPr>
        <p:spPr>
          <a:xfrm>
            <a:off x="3038348" y="4361815"/>
            <a:ext cx="12814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系统事件日志的擦除设置</a:t>
            </a:r>
            <a:endParaRPr sz="900">
              <a:latin typeface="Noto Serif CJK JP"/>
              <a:cs typeface="Noto Serif CJK JP"/>
            </a:endParaRPr>
          </a:p>
        </p:txBody>
      </p:sp>
      <p:sp>
        <p:nvSpPr>
          <p:cNvPr id="20" name="object 20"/>
          <p:cNvSpPr txBox="1"/>
          <p:nvPr/>
        </p:nvSpPr>
        <p:spPr>
          <a:xfrm>
            <a:off x="1058062" y="4577842"/>
            <a:ext cx="8883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When SEL s Full</a:t>
            </a:r>
            <a:endParaRPr sz="900">
              <a:latin typeface="Noto Serif CJK JP"/>
              <a:cs typeface="Noto Serif CJK JP"/>
            </a:endParaRPr>
          </a:p>
        </p:txBody>
      </p:sp>
      <p:sp>
        <p:nvSpPr>
          <p:cNvPr id="21" name="object 21"/>
          <p:cNvSpPr txBox="1"/>
          <p:nvPr/>
        </p:nvSpPr>
        <p:spPr>
          <a:xfrm>
            <a:off x="3038094" y="4577842"/>
            <a:ext cx="18497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当系统事件日志满了以后的操作设置</a:t>
            </a:r>
            <a:endParaRPr sz="900">
              <a:latin typeface="Noto Serif CJK JP"/>
              <a:cs typeface="Noto Serif CJK JP"/>
            </a:endParaRPr>
          </a:p>
        </p:txBody>
      </p:sp>
      <p:sp>
        <p:nvSpPr>
          <p:cNvPr id="22" name="object 22"/>
          <p:cNvSpPr txBox="1"/>
          <p:nvPr/>
        </p:nvSpPr>
        <p:spPr>
          <a:xfrm>
            <a:off x="1058062" y="4793996"/>
            <a:ext cx="10636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Log EFI Staus Codes</a:t>
            </a:r>
            <a:endParaRPr sz="900">
              <a:latin typeface="Noto Serif CJK JP"/>
              <a:cs typeface="Noto Serif CJK JP"/>
            </a:endParaRPr>
          </a:p>
        </p:txBody>
      </p:sp>
      <p:sp>
        <p:nvSpPr>
          <p:cNvPr id="23" name="object 23"/>
          <p:cNvSpPr txBox="1"/>
          <p:nvPr/>
        </p:nvSpPr>
        <p:spPr>
          <a:xfrm>
            <a:off x="3037713" y="4793996"/>
            <a:ext cx="11430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记录 EFI 状态代码设置</a:t>
            </a:r>
            <a:endParaRPr sz="900">
              <a:latin typeface="Noto Serif CJK JP"/>
              <a:cs typeface="Noto Serif CJK JP"/>
            </a:endParaRPr>
          </a:p>
        </p:txBody>
      </p:sp>
      <p:sp>
        <p:nvSpPr>
          <p:cNvPr id="24" name="object 24"/>
          <p:cNvSpPr txBox="1"/>
          <p:nvPr/>
        </p:nvSpPr>
        <p:spPr>
          <a:xfrm>
            <a:off x="1076960" y="5235067"/>
            <a:ext cx="173736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3.2.4.2 V</a:t>
            </a:r>
            <a:r>
              <a:rPr lang="en-US" sz="1050" dirty="0">
                <a:solidFill>
                  <a:srgbClr val="2B6CAB"/>
                </a:solidFill>
                <a:latin typeface="Noto Serif CJK JP"/>
                <a:cs typeface="Noto Serif CJK JP"/>
              </a:rPr>
              <a:t>i</a:t>
            </a:r>
            <a:r>
              <a:rPr sz="1050" dirty="0">
                <a:solidFill>
                  <a:srgbClr val="2B6CAB"/>
                </a:solidFill>
                <a:latin typeface="Noto Serif CJK JP"/>
                <a:cs typeface="Noto Serif CJK JP"/>
              </a:rPr>
              <a:t>ew FRU nformat on</a:t>
            </a:r>
            <a:endParaRPr sz="1050" dirty="0">
              <a:latin typeface="Noto Serif CJK JP"/>
              <a:cs typeface="Noto Serif CJK JP"/>
            </a:endParaRPr>
          </a:p>
        </p:txBody>
      </p:sp>
      <p:sp>
        <p:nvSpPr>
          <p:cNvPr id="25" name="object 25"/>
          <p:cNvSpPr txBox="1"/>
          <p:nvPr/>
        </p:nvSpPr>
        <p:spPr>
          <a:xfrm>
            <a:off x="1040079" y="7959649"/>
            <a:ext cx="4963160" cy="497840"/>
          </a:xfrm>
          <a:prstGeom prst="rect">
            <a:avLst/>
          </a:prstGeom>
        </p:spPr>
        <p:txBody>
          <a:bodyPr vert="horz" wrap="square" lIns="0" tIns="88265" rIns="0" bIns="0" rtlCol="0">
            <a:spAutoFit/>
          </a:bodyPr>
          <a:lstStyle/>
          <a:p>
            <a:pPr marL="281940">
              <a:lnSpc>
                <a:spcPct val="100000"/>
              </a:lnSpc>
              <a:spcBef>
                <a:spcPts val="695"/>
              </a:spcBef>
            </a:pPr>
            <a:r>
              <a:rPr sz="1050" dirty="0">
                <a:solidFill>
                  <a:srgbClr val="2B2A29"/>
                </a:solidFill>
                <a:latin typeface="Noto Serif CJK JP"/>
                <a:cs typeface="Noto Serif CJK JP"/>
              </a:rPr>
              <a:t>V</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ew FRU </a:t>
            </a:r>
            <a:r>
              <a:rPr lang="en-US" sz="1050" dirty="0">
                <a:solidFill>
                  <a:srgbClr val="2B2A29"/>
                </a:solidFill>
                <a:latin typeface="Noto Serif CJK JP"/>
                <a:cs typeface="Noto Serif CJK JP"/>
              </a:rPr>
              <a:t>information</a:t>
            </a:r>
            <a:r>
              <a:rPr sz="1050" dirty="0">
                <a:solidFill>
                  <a:srgbClr val="2B2A29"/>
                </a:solidFill>
                <a:latin typeface="Noto Serif CJK JP"/>
                <a:cs typeface="Noto Serif CJK JP"/>
              </a:rPr>
              <a:t> 菜单列出 BIOS 读取的 BMC FRU 的信息，每次重启系统</a:t>
            </a:r>
            <a:endParaRPr sz="1050" dirty="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BIOS 会和 BMC 交互，保持 FRU 信息的同步更新。</a:t>
            </a:r>
            <a:endParaRPr sz="1050" dirty="0">
              <a:latin typeface="Noto Serif CJK JP"/>
              <a:cs typeface="Noto Serif CJK JP"/>
            </a:endParaRPr>
          </a:p>
        </p:txBody>
      </p:sp>
      <p:grpSp>
        <p:nvGrpSpPr>
          <p:cNvPr id="26" name="object 26"/>
          <p:cNvGrpSpPr/>
          <p:nvPr/>
        </p:nvGrpSpPr>
        <p:grpSpPr>
          <a:xfrm>
            <a:off x="1920239" y="5507736"/>
            <a:ext cx="3275329" cy="2456815"/>
            <a:chOff x="1920239" y="5507736"/>
            <a:chExt cx="3275329" cy="2456815"/>
          </a:xfrm>
        </p:grpSpPr>
        <p:pic>
          <p:nvPicPr>
            <p:cNvPr id="27" name="object 27"/>
            <p:cNvPicPr/>
            <p:nvPr/>
          </p:nvPicPr>
          <p:blipFill>
            <a:blip r:embed="rId3" cstate="print"/>
            <a:stretch>
              <a:fillRect/>
            </a:stretch>
          </p:blipFill>
          <p:spPr>
            <a:xfrm>
              <a:off x="1935479" y="5526024"/>
              <a:ext cx="3240023" cy="2429255"/>
            </a:xfrm>
            <a:prstGeom prst="rect">
              <a:avLst/>
            </a:prstGeom>
          </p:spPr>
        </p:pic>
        <p:pic>
          <p:nvPicPr>
            <p:cNvPr id="28" name="object 28"/>
            <p:cNvPicPr/>
            <p:nvPr/>
          </p:nvPicPr>
          <p:blipFill>
            <a:blip r:embed="rId4" cstate="print"/>
            <a:stretch>
              <a:fillRect/>
            </a:stretch>
          </p:blipFill>
          <p:spPr>
            <a:xfrm>
              <a:off x="1920239" y="5507736"/>
              <a:ext cx="3275076" cy="2456688"/>
            </a:xfrm>
            <a:prstGeom prst="rect">
              <a:avLst/>
            </a:prstGeom>
          </p:spPr>
        </p:pic>
      </p:grpSp>
      <p:grpSp>
        <p:nvGrpSpPr>
          <p:cNvPr id="29" name="object 29"/>
          <p:cNvGrpSpPr/>
          <p:nvPr/>
        </p:nvGrpSpPr>
        <p:grpSpPr>
          <a:xfrm>
            <a:off x="1920239" y="1152144"/>
            <a:ext cx="3275329" cy="2452370"/>
            <a:chOff x="1920239" y="1152144"/>
            <a:chExt cx="3275329" cy="2452370"/>
          </a:xfrm>
        </p:grpSpPr>
        <p:pic>
          <p:nvPicPr>
            <p:cNvPr id="30" name="object 30"/>
            <p:cNvPicPr/>
            <p:nvPr/>
          </p:nvPicPr>
          <p:blipFill>
            <a:blip r:embed="rId5" cstate="print"/>
            <a:stretch>
              <a:fillRect/>
            </a:stretch>
          </p:blipFill>
          <p:spPr>
            <a:xfrm>
              <a:off x="1935479" y="1156716"/>
              <a:ext cx="3240023" cy="2424683"/>
            </a:xfrm>
            <a:prstGeom prst="rect">
              <a:avLst/>
            </a:prstGeom>
          </p:spPr>
        </p:pic>
        <p:pic>
          <p:nvPicPr>
            <p:cNvPr id="31" name="object 31"/>
            <p:cNvPicPr/>
            <p:nvPr/>
          </p:nvPicPr>
          <p:blipFill>
            <a:blip r:embed="rId6" cstate="print"/>
            <a:stretch>
              <a:fillRect/>
            </a:stretch>
          </p:blipFill>
          <p:spPr>
            <a:xfrm>
              <a:off x="1920239" y="1152144"/>
              <a:ext cx="3275076" cy="2452116"/>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1040079" y="8107477"/>
            <a:ext cx="4984750" cy="867410"/>
          </a:xfrm>
          <a:prstGeom prst="rect">
            <a:avLst/>
          </a:prstGeom>
        </p:spPr>
        <p:txBody>
          <a:bodyPr vert="horz" wrap="square" lIns="0" tIns="88265" rIns="0" bIns="0" rtlCol="0">
            <a:spAutoFit/>
          </a:bodyPr>
          <a:lstStyle/>
          <a:p>
            <a:pPr marL="281940">
              <a:lnSpc>
                <a:spcPct val="100000"/>
              </a:lnSpc>
              <a:spcBef>
                <a:spcPts val="695"/>
              </a:spcBef>
            </a:pPr>
            <a:r>
              <a:rPr sz="1050" dirty="0">
                <a:solidFill>
                  <a:srgbClr val="2B6CAB"/>
                </a:solidFill>
                <a:latin typeface="Noto Serif CJK JP"/>
                <a:cs typeface="Noto Serif CJK JP"/>
              </a:rPr>
              <a:t>2 ) </a:t>
            </a:r>
            <a:r>
              <a:rPr sz="1050" dirty="0">
                <a:solidFill>
                  <a:srgbClr val="2B2A29"/>
                </a:solidFill>
                <a:latin typeface="Noto Serif CJK JP"/>
                <a:cs typeface="Noto Serif CJK JP"/>
              </a:rPr>
              <a:t>BIOS 对BMC Dedicated 管理口和 share ink 管理口可以进行 Dynamic 和</a:t>
            </a:r>
            <a:endParaRPr sz="105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Static 网络设置, 以Dedicated 管理口为例设置 BMC Static IP 如下</a:t>
            </a:r>
            <a:endParaRPr sz="1050">
              <a:latin typeface="Noto Serif CJK JP"/>
              <a:cs typeface="Noto Serif CJK JP"/>
            </a:endParaRPr>
          </a:p>
          <a:p>
            <a:pPr marR="74930" algn="r">
              <a:lnSpc>
                <a:spcPct val="100000"/>
              </a:lnSpc>
              <a:spcBef>
                <a:spcPts val="1830"/>
              </a:spcBef>
            </a:pPr>
            <a:r>
              <a:rPr sz="900" dirty="0">
                <a:solidFill>
                  <a:srgbClr val="2B2A29"/>
                </a:solidFill>
                <a:latin typeface="Noto Serif CJK JP"/>
                <a:cs typeface="Noto Serif CJK JP"/>
              </a:rPr>
              <a:t>37</a:t>
            </a:r>
            <a:endParaRPr sz="900">
              <a:latin typeface="Noto Serif CJK JP"/>
              <a:cs typeface="Noto Serif CJK JP"/>
            </a:endParaRPr>
          </a:p>
        </p:txBody>
      </p:sp>
      <p:sp>
        <p:nvSpPr>
          <p:cNvPr id="4" name="object 4"/>
          <p:cNvSpPr txBox="1"/>
          <p:nvPr/>
        </p:nvSpPr>
        <p:spPr>
          <a:xfrm>
            <a:off x="1040079" y="871855"/>
            <a:ext cx="210185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3.2.4.3 BMC network configuration</a:t>
            </a:r>
            <a:endParaRPr sz="1050">
              <a:latin typeface="Noto Serif CJK JP"/>
              <a:cs typeface="Noto Serif CJK JP"/>
            </a:endParaRPr>
          </a:p>
        </p:txBody>
      </p:sp>
      <p:sp>
        <p:nvSpPr>
          <p:cNvPr id="5" name="object 5"/>
          <p:cNvSpPr/>
          <p:nvPr/>
        </p:nvSpPr>
        <p:spPr>
          <a:xfrm>
            <a:off x="1053083" y="45445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476097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97586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519226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540867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5625084"/>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583996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2" name="object 12"/>
          <p:cNvSpPr/>
          <p:nvPr/>
        </p:nvSpPr>
        <p:spPr>
          <a:xfrm>
            <a:off x="1053083" y="39044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3" name="object 13"/>
          <p:cNvSpPr txBox="1"/>
          <p:nvPr/>
        </p:nvSpPr>
        <p:spPr>
          <a:xfrm>
            <a:off x="1040079" y="3624618"/>
            <a:ext cx="2481580" cy="474345"/>
          </a:xfrm>
          <a:prstGeom prst="rect">
            <a:avLst/>
          </a:prstGeom>
        </p:spPr>
        <p:txBody>
          <a:bodyPr vert="horz" wrap="square" lIns="0" tIns="95885" rIns="0" bIns="0" rtlCol="0">
            <a:spAutoFit/>
          </a:bodyPr>
          <a:lstStyle/>
          <a:p>
            <a:pPr marL="12700">
              <a:lnSpc>
                <a:spcPct val="100000"/>
              </a:lnSpc>
              <a:spcBef>
                <a:spcPts val="755"/>
              </a:spcBef>
            </a:pPr>
            <a:r>
              <a:rPr sz="1000" dirty="0">
                <a:solidFill>
                  <a:srgbClr val="2B2A29"/>
                </a:solidFill>
                <a:latin typeface="Noto Serif CJK JP"/>
                <a:cs typeface="Noto Serif CJK JP"/>
              </a:rPr>
              <a:t>BMC network conf gurat on -+t- 单界面说明表</a:t>
            </a:r>
            <a:endParaRPr sz="1000">
              <a:latin typeface="Noto Serif CJK JP"/>
              <a:cs typeface="Noto Serif CJK JP"/>
            </a:endParaRPr>
          </a:p>
          <a:p>
            <a:pPr marL="30480">
              <a:lnSpc>
                <a:spcPct val="100000"/>
              </a:lnSpc>
              <a:spcBef>
                <a:spcPts val="595"/>
              </a:spcBef>
              <a:tabLst>
                <a:tab pos="2011045" algn="l"/>
              </a:tabLst>
            </a:pPr>
            <a:r>
              <a:rPr sz="900" dirty="0">
                <a:solidFill>
                  <a:srgbClr val="2B2A29"/>
                </a:solidFill>
                <a:latin typeface="Noto Serif CJK JP"/>
                <a:cs typeface="Noto Serif CJK JP"/>
              </a:rPr>
              <a:t>界面参数	功能说明</a:t>
            </a:r>
            <a:endParaRPr sz="900">
              <a:latin typeface="Noto Serif CJK JP"/>
              <a:cs typeface="Noto Serif CJK JP"/>
            </a:endParaRPr>
          </a:p>
        </p:txBody>
      </p:sp>
      <p:sp>
        <p:nvSpPr>
          <p:cNvPr id="14" name="object 14"/>
          <p:cNvSpPr/>
          <p:nvPr/>
        </p:nvSpPr>
        <p:spPr>
          <a:xfrm>
            <a:off x="1053083" y="41193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5" name="object 15"/>
          <p:cNvSpPr txBox="1"/>
          <p:nvPr/>
        </p:nvSpPr>
        <p:spPr>
          <a:xfrm>
            <a:off x="1058062" y="4249928"/>
            <a:ext cx="15074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Configuration Address Source</a:t>
            </a:r>
            <a:endParaRPr sz="900">
              <a:latin typeface="Noto Serif CJK JP"/>
              <a:cs typeface="Noto Serif CJK JP"/>
            </a:endParaRPr>
          </a:p>
        </p:txBody>
      </p:sp>
      <p:sp>
        <p:nvSpPr>
          <p:cNvPr id="16" name="object 16"/>
          <p:cNvSpPr txBox="1"/>
          <p:nvPr/>
        </p:nvSpPr>
        <p:spPr>
          <a:xfrm>
            <a:off x="3038601" y="4105402"/>
            <a:ext cx="2830195" cy="346505"/>
          </a:xfrm>
          <a:prstGeom prst="rect">
            <a:avLst/>
          </a:prstGeom>
        </p:spPr>
        <p:txBody>
          <a:bodyPr vert="horz" wrap="square" lIns="0" tIns="12700" rIns="0" bIns="0" rtlCol="0">
            <a:spAutoFit/>
          </a:bodyPr>
          <a:lstStyle/>
          <a:p>
            <a:pPr marL="12700" marR="5080">
              <a:lnSpc>
                <a:spcPct val="125600"/>
              </a:lnSpc>
              <a:spcBef>
                <a:spcPts val="100"/>
              </a:spcBef>
            </a:pPr>
            <a:r>
              <a:rPr sz="900" dirty="0" err="1">
                <a:solidFill>
                  <a:srgbClr val="2B2A29"/>
                </a:solidFill>
                <a:latin typeface="Noto Serif CJK JP"/>
                <a:cs typeface="Noto Serif CJK JP"/>
              </a:rPr>
              <a:t>配置</a:t>
            </a:r>
            <a:r>
              <a:rPr sz="900" dirty="0">
                <a:solidFill>
                  <a:srgbClr val="2B2A29"/>
                </a:solidFill>
                <a:latin typeface="Noto Serif CJK JP"/>
                <a:cs typeface="Noto Serif CJK JP"/>
              </a:rPr>
              <a:t> </a:t>
            </a:r>
            <a:r>
              <a:rPr lang="en-US" sz="900" dirty="0">
                <a:solidFill>
                  <a:srgbClr val="2B2A29"/>
                </a:solidFill>
                <a:latin typeface="Noto Serif CJK JP"/>
                <a:cs typeface="Noto Serif CJK JP"/>
              </a:rPr>
              <a:t>BMC </a:t>
            </a:r>
            <a:r>
              <a:rPr sz="900" dirty="0">
                <a:solidFill>
                  <a:srgbClr val="2B2A29"/>
                </a:solidFill>
                <a:latin typeface="Noto Serif CJK JP"/>
                <a:cs typeface="Noto Serif CJK JP"/>
              </a:rPr>
              <a:t> 网络状态参数 可设置静态 IP,动态获取 IP, [Unspecified</a:t>
            </a:r>
            <a:r>
              <a:rPr lang="en-US" sz="900" dirty="0">
                <a:solidFill>
                  <a:srgbClr val="2B2A29"/>
                </a:solidFill>
                <a:latin typeface="Noto Serif CJK JP"/>
                <a:cs typeface="Noto Serif CJK JP"/>
              </a:rPr>
              <a:t>] </a:t>
            </a:r>
            <a:r>
              <a:rPr sz="900" dirty="0" err="1">
                <a:solidFill>
                  <a:srgbClr val="2B2A29"/>
                </a:solidFill>
                <a:latin typeface="Noto Serif CJK JP"/>
                <a:cs typeface="Noto Serif CJK JP"/>
              </a:rPr>
              <a:t>将不修改</a:t>
            </a:r>
            <a:r>
              <a:rPr sz="900" dirty="0">
                <a:solidFill>
                  <a:srgbClr val="2B2A29"/>
                </a:solidFill>
                <a:latin typeface="Noto Serif CJK JP"/>
                <a:cs typeface="Noto Serif CJK JP"/>
              </a:rPr>
              <a:t> </a:t>
            </a:r>
            <a:r>
              <a:rPr lang="en-US" sz="900" dirty="0">
                <a:solidFill>
                  <a:srgbClr val="2B2A29"/>
                </a:solidFill>
                <a:latin typeface="Noto Serif CJK JP"/>
                <a:cs typeface="Noto Serif CJK JP"/>
              </a:rPr>
              <a:t>BMC </a:t>
            </a:r>
            <a:r>
              <a:rPr sz="900" dirty="0">
                <a:solidFill>
                  <a:srgbClr val="2B2A29"/>
                </a:solidFill>
                <a:latin typeface="Noto Serif CJK JP"/>
                <a:cs typeface="Noto Serif CJK JP"/>
              </a:rPr>
              <a:t> 网络参数</a:t>
            </a:r>
            <a:endParaRPr sz="900" dirty="0">
              <a:latin typeface="Noto Serif CJK JP"/>
              <a:cs typeface="Noto Serif CJK JP"/>
            </a:endParaRPr>
          </a:p>
        </p:txBody>
      </p:sp>
      <p:sp>
        <p:nvSpPr>
          <p:cNvPr id="17" name="object 17"/>
          <p:cNvSpPr txBox="1"/>
          <p:nvPr/>
        </p:nvSpPr>
        <p:spPr>
          <a:xfrm>
            <a:off x="1058062" y="4570222"/>
            <a:ext cx="15303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Current Configuration Address</a:t>
            </a:r>
            <a:endParaRPr sz="900">
              <a:latin typeface="Noto Serif CJK JP"/>
              <a:cs typeface="Noto Serif CJK JP"/>
            </a:endParaRPr>
          </a:p>
        </p:txBody>
      </p:sp>
      <p:sp>
        <p:nvSpPr>
          <p:cNvPr id="18" name="object 18"/>
          <p:cNvSpPr txBox="1"/>
          <p:nvPr/>
        </p:nvSpPr>
        <p:spPr>
          <a:xfrm>
            <a:off x="3037713" y="4570222"/>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当前配置地址状态</a:t>
            </a:r>
            <a:endParaRPr sz="900">
              <a:latin typeface="Noto Serif CJK JP"/>
              <a:cs typeface="Noto Serif CJK JP"/>
            </a:endParaRPr>
          </a:p>
        </p:txBody>
      </p:sp>
      <p:sp>
        <p:nvSpPr>
          <p:cNvPr id="19" name="object 19"/>
          <p:cNvSpPr txBox="1"/>
          <p:nvPr/>
        </p:nvSpPr>
        <p:spPr>
          <a:xfrm>
            <a:off x="1058062" y="4786122"/>
            <a:ext cx="98742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Station IP adderess</a:t>
            </a:r>
            <a:endParaRPr sz="900">
              <a:latin typeface="Noto Serif CJK JP"/>
              <a:cs typeface="Noto Serif CJK JP"/>
            </a:endParaRPr>
          </a:p>
        </p:txBody>
      </p:sp>
      <p:sp>
        <p:nvSpPr>
          <p:cNvPr id="20" name="object 20"/>
          <p:cNvSpPr txBox="1"/>
          <p:nvPr/>
        </p:nvSpPr>
        <p:spPr>
          <a:xfrm>
            <a:off x="3037713" y="4786122"/>
            <a:ext cx="7435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端口的 IP 地址</a:t>
            </a:r>
            <a:endParaRPr sz="900">
              <a:latin typeface="Noto Serif CJK JP"/>
              <a:cs typeface="Noto Serif CJK JP"/>
            </a:endParaRPr>
          </a:p>
        </p:txBody>
      </p:sp>
      <p:sp>
        <p:nvSpPr>
          <p:cNvPr id="21" name="object 21"/>
          <p:cNvSpPr txBox="1"/>
          <p:nvPr/>
        </p:nvSpPr>
        <p:spPr>
          <a:xfrm>
            <a:off x="1058062" y="5002149"/>
            <a:ext cx="6762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Subnet mask</a:t>
            </a:r>
            <a:endParaRPr sz="900">
              <a:latin typeface="Noto Serif CJK JP"/>
              <a:cs typeface="Noto Serif CJK JP"/>
            </a:endParaRPr>
          </a:p>
        </p:txBody>
      </p:sp>
      <p:sp>
        <p:nvSpPr>
          <p:cNvPr id="22" name="object 22"/>
          <p:cNvSpPr txBox="1"/>
          <p:nvPr/>
        </p:nvSpPr>
        <p:spPr>
          <a:xfrm>
            <a:off x="3038348" y="5002149"/>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子网掩矶</a:t>
            </a:r>
            <a:endParaRPr sz="900">
              <a:latin typeface="Noto Serif CJK JP"/>
              <a:cs typeface="Noto Serif CJK JP"/>
            </a:endParaRPr>
          </a:p>
        </p:txBody>
      </p:sp>
      <p:sp>
        <p:nvSpPr>
          <p:cNvPr id="23" name="object 23"/>
          <p:cNvSpPr txBox="1"/>
          <p:nvPr/>
        </p:nvSpPr>
        <p:spPr>
          <a:xfrm>
            <a:off x="1058062" y="5218303"/>
            <a:ext cx="10883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Station M A C address</a:t>
            </a:r>
            <a:endParaRPr sz="900">
              <a:latin typeface="Noto Serif CJK JP"/>
              <a:cs typeface="Noto Serif CJK JP"/>
            </a:endParaRPr>
          </a:p>
        </p:txBody>
      </p:sp>
      <p:sp>
        <p:nvSpPr>
          <p:cNvPr id="24" name="object 24"/>
          <p:cNvSpPr txBox="1"/>
          <p:nvPr/>
        </p:nvSpPr>
        <p:spPr>
          <a:xfrm>
            <a:off x="3037713" y="5218303"/>
            <a:ext cx="90233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端口的 M A C 地址</a:t>
            </a:r>
            <a:endParaRPr sz="900">
              <a:latin typeface="Noto Serif CJK JP"/>
              <a:cs typeface="Noto Serif CJK JP"/>
            </a:endParaRPr>
          </a:p>
        </p:txBody>
      </p:sp>
      <p:sp>
        <p:nvSpPr>
          <p:cNvPr id="25" name="object 25"/>
          <p:cNvSpPr txBox="1"/>
          <p:nvPr/>
        </p:nvSpPr>
        <p:spPr>
          <a:xfrm>
            <a:off x="1058062" y="5434330"/>
            <a:ext cx="9201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Router IP address</a:t>
            </a:r>
            <a:endParaRPr sz="900">
              <a:latin typeface="Noto Serif CJK JP"/>
              <a:cs typeface="Noto Serif CJK JP"/>
            </a:endParaRPr>
          </a:p>
        </p:txBody>
      </p:sp>
      <p:sp>
        <p:nvSpPr>
          <p:cNvPr id="26" name="object 26"/>
          <p:cNvSpPr txBox="1"/>
          <p:nvPr/>
        </p:nvSpPr>
        <p:spPr>
          <a:xfrm>
            <a:off x="3038094" y="5434330"/>
            <a:ext cx="7435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路由器 IP 地址</a:t>
            </a:r>
            <a:endParaRPr sz="900">
              <a:latin typeface="Noto Serif CJK JP"/>
              <a:cs typeface="Noto Serif CJK JP"/>
            </a:endParaRPr>
          </a:p>
        </p:txBody>
      </p:sp>
      <p:sp>
        <p:nvSpPr>
          <p:cNvPr id="27" name="object 27"/>
          <p:cNvSpPr txBox="1"/>
          <p:nvPr/>
        </p:nvSpPr>
        <p:spPr>
          <a:xfrm>
            <a:off x="1040079" y="5602540"/>
            <a:ext cx="4965065" cy="1151890"/>
          </a:xfrm>
          <a:prstGeom prst="rect">
            <a:avLst/>
          </a:prstGeom>
        </p:spPr>
        <p:txBody>
          <a:bodyPr vert="horz" wrap="square" lIns="0" tIns="60325" rIns="0" bIns="0" rtlCol="0">
            <a:spAutoFit/>
          </a:bodyPr>
          <a:lstStyle/>
          <a:p>
            <a:pPr marL="30480">
              <a:lnSpc>
                <a:spcPct val="100000"/>
              </a:lnSpc>
              <a:spcBef>
                <a:spcPts val="475"/>
              </a:spcBef>
              <a:tabLst>
                <a:tab pos="2010410" algn="l"/>
              </a:tabLst>
            </a:pPr>
            <a:r>
              <a:rPr sz="900" dirty="0">
                <a:solidFill>
                  <a:srgbClr val="2B2A29"/>
                </a:solidFill>
                <a:latin typeface="Noto Serif CJK JP"/>
                <a:cs typeface="Noto Serif CJK JP"/>
              </a:rPr>
              <a:t>Router M A C address	</a:t>
            </a:r>
            <a:r>
              <a:rPr sz="900" dirty="0" err="1">
                <a:solidFill>
                  <a:srgbClr val="2B2A29"/>
                </a:solidFill>
                <a:latin typeface="Noto Serif CJK JP"/>
                <a:cs typeface="Noto Serif CJK JP"/>
              </a:rPr>
              <a:t>路由器</a:t>
            </a:r>
            <a:r>
              <a:rPr sz="900" dirty="0">
                <a:solidFill>
                  <a:srgbClr val="2B2A29"/>
                </a:solidFill>
                <a:latin typeface="Noto Serif CJK JP"/>
                <a:cs typeface="Noto Serif CJK JP"/>
              </a:rPr>
              <a:t> MAC 地址</a:t>
            </a:r>
            <a:endParaRPr sz="900" dirty="0">
              <a:latin typeface="Noto Serif CJK JP"/>
              <a:cs typeface="Noto Serif CJK JP"/>
            </a:endParaRPr>
          </a:p>
          <a:p>
            <a:pPr marL="281940">
              <a:lnSpc>
                <a:spcPct val="100000"/>
              </a:lnSpc>
              <a:spcBef>
                <a:spcPts val="450"/>
              </a:spcBef>
            </a:pPr>
            <a:r>
              <a:rPr sz="1050" dirty="0">
                <a:solidFill>
                  <a:srgbClr val="2B2A29"/>
                </a:solidFill>
                <a:latin typeface="Noto Serif CJK JP"/>
                <a:cs typeface="Noto Serif CJK JP"/>
              </a:rPr>
              <a:t>BIOS setup 界面的 BMC network configuration,是通过 BIOS 对BMC 管理网</a:t>
            </a:r>
            <a:endParaRPr sz="1050" dirty="0">
              <a:latin typeface="Noto Serif CJK JP"/>
              <a:cs typeface="Noto Serif CJK JP"/>
            </a:endParaRPr>
          </a:p>
          <a:p>
            <a:pPr marL="12700">
              <a:lnSpc>
                <a:spcPct val="100000"/>
              </a:lnSpc>
              <a:spcBef>
                <a:spcPts val="635"/>
              </a:spcBef>
            </a:pPr>
            <a:r>
              <a:rPr sz="1050" dirty="0">
                <a:solidFill>
                  <a:srgbClr val="2B2A29"/>
                </a:solidFill>
                <a:latin typeface="Noto Serif CJK JP"/>
                <a:cs typeface="Noto Serif CJK JP"/>
              </a:rPr>
              <a:t>络进行配置。</a:t>
            </a:r>
            <a:endParaRPr sz="1050" dirty="0">
              <a:latin typeface="Noto Serif CJK JP"/>
              <a:cs typeface="Noto Serif CJK JP"/>
            </a:endParaRPr>
          </a:p>
          <a:p>
            <a:pPr marL="281940">
              <a:lnSpc>
                <a:spcPct val="100000"/>
              </a:lnSpc>
              <a:spcBef>
                <a:spcPts val="650"/>
              </a:spcBef>
            </a:pPr>
            <a:r>
              <a:rPr sz="1050" dirty="0">
                <a:solidFill>
                  <a:srgbClr val="2B6CAB"/>
                </a:solidFill>
                <a:latin typeface="Noto Serif CJK JP"/>
                <a:cs typeface="Noto Serif CJK JP"/>
              </a:rPr>
              <a:t>1 ) </a:t>
            </a:r>
            <a:r>
              <a:rPr sz="1050" dirty="0">
                <a:solidFill>
                  <a:srgbClr val="2B2A29"/>
                </a:solidFill>
                <a:latin typeface="Noto Serif CJK JP"/>
                <a:cs typeface="Noto Serif CJK JP"/>
              </a:rPr>
              <a:t>如果 BIOS </a:t>
            </a:r>
            <a:r>
              <a:rPr sz="1050" dirty="0" err="1">
                <a:solidFill>
                  <a:srgbClr val="2B2A29"/>
                </a:solidFill>
                <a:latin typeface="Noto Serif CJK JP"/>
                <a:cs typeface="Noto Serif CJK JP"/>
              </a:rPr>
              <a:t>不去操作,默认是读取</a:t>
            </a:r>
            <a:r>
              <a:rPr lang="en-US" sz="1050" dirty="0">
                <a:solidFill>
                  <a:srgbClr val="2B2A29"/>
                </a:solidFill>
                <a:latin typeface="Noto Serif CJK JP"/>
                <a:cs typeface="Noto Serif CJK JP"/>
              </a:rPr>
              <a:t> BMC </a:t>
            </a:r>
            <a:r>
              <a:rPr sz="1050" dirty="0">
                <a:solidFill>
                  <a:srgbClr val="2B2A29"/>
                </a:solidFill>
                <a:latin typeface="Noto Serif CJK JP"/>
                <a:cs typeface="Noto Serif CJK JP"/>
              </a:rPr>
              <a:t> 对其 Dedicated </a:t>
            </a:r>
            <a:r>
              <a:rPr sz="1050" dirty="0" err="1">
                <a:solidFill>
                  <a:srgbClr val="2B2A29"/>
                </a:solidFill>
                <a:latin typeface="Noto Serif CJK JP"/>
                <a:cs typeface="Noto Serif CJK JP"/>
              </a:rPr>
              <a:t>管理口和</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share</a:t>
            </a:r>
            <a:r>
              <a:rPr lang="en-US" sz="1050" dirty="0" err="1">
                <a:solidFill>
                  <a:srgbClr val="2B2A29"/>
                </a:solidFill>
                <a:latin typeface="Noto Serif CJK JP"/>
                <a:cs typeface="Noto Serif CJK JP"/>
              </a:rPr>
              <a:t>l</a:t>
            </a:r>
            <a:r>
              <a:rPr sz="1050" dirty="0" err="1">
                <a:solidFill>
                  <a:srgbClr val="2B2A29"/>
                </a:solidFill>
                <a:latin typeface="Noto Serif CJK JP"/>
                <a:cs typeface="Noto Serif CJK JP"/>
              </a:rPr>
              <a:t>ink</a:t>
            </a:r>
            <a:endParaRPr sz="1050" dirty="0">
              <a:latin typeface="Noto Serif CJK JP"/>
              <a:cs typeface="Noto Serif CJK JP"/>
            </a:endParaRPr>
          </a:p>
          <a:p>
            <a:pPr marL="12700">
              <a:lnSpc>
                <a:spcPct val="100000"/>
              </a:lnSpc>
              <a:spcBef>
                <a:spcPts val="635"/>
              </a:spcBef>
            </a:pPr>
            <a:r>
              <a:rPr sz="1050" dirty="0">
                <a:solidFill>
                  <a:srgbClr val="2B2A29"/>
                </a:solidFill>
                <a:latin typeface="Noto Serif CJK JP"/>
                <a:cs typeface="Noto Serif CJK JP"/>
              </a:rPr>
              <a:t>管理口设置, 以Dedicated 管理口为例,BIOS 读取设置如下图</a:t>
            </a:r>
            <a:endParaRPr sz="1050" dirty="0">
              <a:latin typeface="Noto Serif CJK JP"/>
              <a:cs typeface="Noto Serif CJK JP"/>
            </a:endParaRPr>
          </a:p>
        </p:txBody>
      </p:sp>
      <p:grpSp>
        <p:nvGrpSpPr>
          <p:cNvPr id="28" name="object 28"/>
          <p:cNvGrpSpPr/>
          <p:nvPr/>
        </p:nvGrpSpPr>
        <p:grpSpPr>
          <a:xfrm>
            <a:off x="1908048" y="1143000"/>
            <a:ext cx="3276600" cy="2461260"/>
            <a:chOff x="1908048" y="1143000"/>
            <a:chExt cx="3276600" cy="2461260"/>
          </a:xfrm>
        </p:grpSpPr>
        <p:pic>
          <p:nvPicPr>
            <p:cNvPr id="29" name="object 29"/>
            <p:cNvPicPr/>
            <p:nvPr/>
          </p:nvPicPr>
          <p:blipFill>
            <a:blip r:embed="rId2" cstate="print"/>
            <a:stretch>
              <a:fillRect/>
            </a:stretch>
          </p:blipFill>
          <p:spPr>
            <a:xfrm>
              <a:off x="1926336" y="1156716"/>
              <a:ext cx="3235452" cy="2432304"/>
            </a:xfrm>
            <a:prstGeom prst="rect">
              <a:avLst/>
            </a:prstGeom>
          </p:spPr>
        </p:pic>
        <p:pic>
          <p:nvPicPr>
            <p:cNvPr id="30" name="object 30"/>
            <p:cNvPicPr/>
            <p:nvPr/>
          </p:nvPicPr>
          <p:blipFill>
            <a:blip r:embed="rId3" cstate="print"/>
            <a:stretch>
              <a:fillRect/>
            </a:stretch>
          </p:blipFill>
          <p:spPr>
            <a:xfrm>
              <a:off x="1908048" y="1143000"/>
              <a:ext cx="3276600" cy="2461259"/>
            </a:xfrm>
            <a:prstGeom prst="rect">
              <a:avLst/>
            </a:prstGeom>
          </p:spPr>
        </p:pic>
      </p:grpSp>
      <p:grpSp>
        <p:nvGrpSpPr>
          <p:cNvPr id="31" name="object 31"/>
          <p:cNvGrpSpPr/>
          <p:nvPr/>
        </p:nvGrpSpPr>
        <p:grpSpPr>
          <a:xfrm>
            <a:off x="1979676" y="6839711"/>
            <a:ext cx="3133725" cy="1161415"/>
            <a:chOff x="1979676" y="6839711"/>
            <a:chExt cx="3133725" cy="1161415"/>
          </a:xfrm>
        </p:grpSpPr>
        <p:pic>
          <p:nvPicPr>
            <p:cNvPr id="32" name="object 32"/>
            <p:cNvPicPr/>
            <p:nvPr/>
          </p:nvPicPr>
          <p:blipFill>
            <a:blip r:embed="rId4" cstate="print"/>
            <a:stretch>
              <a:fillRect/>
            </a:stretch>
          </p:blipFill>
          <p:spPr>
            <a:xfrm>
              <a:off x="2017776" y="6839711"/>
              <a:ext cx="3060192" cy="1127759"/>
            </a:xfrm>
            <a:prstGeom prst="rect">
              <a:avLst/>
            </a:prstGeom>
          </p:spPr>
        </p:pic>
        <p:pic>
          <p:nvPicPr>
            <p:cNvPr id="33" name="object 33"/>
            <p:cNvPicPr/>
            <p:nvPr/>
          </p:nvPicPr>
          <p:blipFill>
            <a:blip r:embed="rId5" cstate="print"/>
            <a:stretch>
              <a:fillRect/>
            </a:stretch>
          </p:blipFill>
          <p:spPr>
            <a:xfrm>
              <a:off x="1979676" y="6845807"/>
              <a:ext cx="3133344" cy="1155192"/>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38</a:t>
            </a:r>
            <a:endParaRPr sz="900">
              <a:latin typeface="Noto Serif CJK JP"/>
              <a:cs typeface="Noto Serif CJK JP"/>
            </a:endParaRPr>
          </a:p>
        </p:txBody>
      </p:sp>
      <p:sp>
        <p:nvSpPr>
          <p:cNvPr id="6" name="object 6"/>
          <p:cNvSpPr txBox="1"/>
          <p:nvPr/>
        </p:nvSpPr>
        <p:spPr>
          <a:xfrm>
            <a:off x="1040079" y="816381"/>
            <a:ext cx="4967605" cy="699135"/>
          </a:xfrm>
          <a:prstGeom prst="rect">
            <a:avLst/>
          </a:prstGeom>
        </p:spPr>
        <p:txBody>
          <a:bodyPr vert="horz" wrap="square" lIns="0" tIns="68580" rIns="0" bIns="0" rtlCol="0">
            <a:spAutoFit/>
          </a:bodyPr>
          <a:lstStyle/>
          <a:p>
            <a:pPr marL="281940">
              <a:lnSpc>
                <a:spcPct val="100000"/>
              </a:lnSpc>
              <a:spcBef>
                <a:spcPts val="540"/>
              </a:spcBef>
            </a:pPr>
            <a:r>
              <a:rPr sz="1050" dirty="0">
                <a:solidFill>
                  <a:srgbClr val="2B2A29"/>
                </a:solidFill>
                <a:latin typeface="Noto Serif CJK JP"/>
                <a:cs typeface="Noto Serif CJK JP"/>
              </a:rPr>
              <a:t>将 Conf gurat on Address source 选项设置为[Stat c】</a:t>
            </a:r>
            <a:endParaRPr sz="1050">
              <a:latin typeface="Noto Serif CJK JP"/>
              <a:cs typeface="Noto Serif CJK JP"/>
            </a:endParaRPr>
          </a:p>
          <a:p>
            <a:pPr marL="281940">
              <a:lnSpc>
                <a:spcPct val="100000"/>
              </a:lnSpc>
              <a:spcBef>
                <a:spcPts val="445"/>
              </a:spcBef>
            </a:pPr>
            <a:r>
              <a:rPr sz="1050" dirty="0">
                <a:solidFill>
                  <a:srgbClr val="2B6CAB"/>
                </a:solidFill>
                <a:latin typeface="Noto Serif CJK JP"/>
                <a:cs typeface="Noto Serif CJK JP"/>
              </a:rPr>
              <a:t>3 ) </a:t>
            </a:r>
            <a:r>
              <a:rPr sz="1050" dirty="0">
                <a:solidFill>
                  <a:srgbClr val="2B2A29"/>
                </a:solidFill>
                <a:latin typeface="Noto Serif CJK JP"/>
                <a:cs typeface="Noto Serif CJK JP"/>
              </a:rPr>
              <a:t>选中 Stat on P address 项，按 Enter 键，弹出 Stat on P address 框，手动</a:t>
            </a:r>
            <a:endParaRPr sz="1050">
              <a:latin typeface="Noto Serif CJK JP"/>
              <a:cs typeface="Noto Serif CJK JP"/>
            </a:endParaRPr>
          </a:p>
          <a:p>
            <a:pPr marL="12700">
              <a:lnSpc>
                <a:spcPct val="100000"/>
              </a:lnSpc>
              <a:spcBef>
                <a:spcPts val="635"/>
              </a:spcBef>
            </a:pPr>
            <a:r>
              <a:rPr sz="1050" dirty="0">
                <a:solidFill>
                  <a:srgbClr val="2B2A29"/>
                </a:solidFill>
                <a:latin typeface="Noto Serif CJK JP"/>
                <a:cs typeface="Noto Serif CJK JP"/>
              </a:rPr>
              <a:t>输入要设置的 Stat c  P，设置完成后，按 Enter 键确认，实例如下图</a:t>
            </a:r>
            <a:endParaRPr sz="1050">
              <a:latin typeface="Noto Serif CJK JP"/>
              <a:cs typeface="Noto Serif CJK JP"/>
            </a:endParaRPr>
          </a:p>
        </p:txBody>
      </p:sp>
      <p:sp>
        <p:nvSpPr>
          <p:cNvPr id="7" name="object 7"/>
          <p:cNvSpPr txBox="1"/>
          <p:nvPr/>
        </p:nvSpPr>
        <p:spPr>
          <a:xfrm>
            <a:off x="1040079" y="2887751"/>
            <a:ext cx="4973955" cy="464294"/>
          </a:xfrm>
          <a:prstGeom prst="rect">
            <a:avLst/>
          </a:prstGeom>
        </p:spPr>
        <p:txBody>
          <a:bodyPr vert="horz" wrap="square" lIns="0" tIns="12700" rIns="0" bIns="0" rtlCol="0">
            <a:spAutoFit/>
          </a:bodyPr>
          <a:lstStyle/>
          <a:p>
            <a:pPr marL="12700" marR="5080" indent="269240">
              <a:lnSpc>
                <a:spcPct val="147600"/>
              </a:lnSpc>
              <a:spcBef>
                <a:spcPts val="100"/>
              </a:spcBef>
            </a:pPr>
            <a:r>
              <a:rPr sz="1050" dirty="0">
                <a:solidFill>
                  <a:srgbClr val="2B6CAB"/>
                </a:solidFill>
                <a:latin typeface="Noto Serif CJK JP"/>
                <a:cs typeface="Noto Serif CJK JP"/>
              </a:rPr>
              <a:t>4 ) </a:t>
            </a:r>
            <a:r>
              <a:rPr sz="1050" dirty="0">
                <a:solidFill>
                  <a:srgbClr val="2B2A29"/>
                </a:solidFill>
                <a:latin typeface="Noto Serif CJK JP"/>
                <a:cs typeface="Noto Serif CJK JP"/>
              </a:rPr>
              <a:t>选中 Subnet mask 项，按 Enter 键，弹出 Subnet mask 框，手动输入要设置的 Subnet mask，设置完成后，按 Enter 键确认，实例如下图</a:t>
            </a:r>
            <a:endParaRPr sz="1050">
              <a:latin typeface="Noto Serif CJK JP"/>
              <a:cs typeface="Noto Serif CJK JP"/>
            </a:endParaRPr>
          </a:p>
        </p:txBody>
      </p:sp>
      <p:sp>
        <p:nvSpPr>
          <p:cNvPr id="8" name="object 8"/>
          <p:cNvSpPr txBox="1"/>
          <p:nvPr/>
        </p:nvSpPr>
        <p:spPr>
          <a:xfrm>
            <a:off x="1040079" y="4541766"/>
            <a:ext cx="4966335" cy="497840"/>
          </a:xfrm>
          <a:prstGeom prst="rect">
            <a:avLst/>
          </a:prstGeom>
        </p:spPr>
        <p:txBody>
          <a:bodyPr vert="horz" wrap="square" lIns="0" tIns="88265" rIns="0" bIns="0" rtlCol="0">
            <a:spAutoFit/>
          </a:bodyPr>
          <a:lstStyle/>
          <a:p>
            <a:pPr marL="281940">
              <a:lnSpc>
                <a:spcPct val="100000"/>
              </a:lnSpc>
              <a:spcBef>
                <a:spcPts val="695"/>
              </a:spcBef>
            </a:pPr>
            <a:r>
              <a:rPr sz="1050" dirty="0">
                <a:solidFill>
                  <a:srgbClr val="2B6CAB"/>
                </a:solidFill>
                <a:latin typeface="Noto Serif CJK JP"/>
                <a:cs typeface="Noto Serif CJK JP"/>
              </a:rPr>
              <a:t>5 ) </a:t>
            </a:r>
            <a:r>
              <a:rPr sz="1050" dirty="0">
                <a:solidFill>
                  <a:srgbClr val="2B2A29"/>
                </a:solidFill>
                <a:latin typeface="Noto Serif CJK JP"/>
                <a:cs typeface="Noto Serif CJK JP"/>
              </a:rPr>
              <a:t>选中 Router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P address 项，按 Enter 键，弹出 Router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P address 框，手动输</a:t>
            </a:r>
            <a:endParaRPr sz="1050" dirty="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入要设置的 Router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P address，设置完成后，按 Enter 键确认，实例如下图</a:t>
            </a:r>
            <a:endParaRPr sz="1050" dirty="0">
              <a:latin typeface="Noto Serif CJK JP"/>
              <a:cs typeface="Noto Serif CJK JP"/>
            </a:endParaRPr>
          </a:p>
        </p:txBody>
      </p:sp>
      <p:sp>
        <p:nvSpPr>
          <p:cNvPr id="9" name="object 9"/>
          <p:cNvSpPr txBox="1"/>
          <p:nvPr/>
        </p:nvSpPr>
        <p:spPr>
          <a:xfrm>
            <a:off x="1310132" y="6381750"/>
            <a:ext cx="47834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6)</a:t>
            </a:r>
            <a:r>
              <a:rPr lang="en-US" sz="1050" dirty="0">
                <a:solidFill>
                  <a:srgbClr val="2B2A29"/>
                </a:solidFill>
                <a:latin typeface="Noto Serif CJK JP"/>
                <a:cs typeface="Noto Serif CJK JP"/>
              </a:rPr>
              <a:t>Static IP </a:t>
            </a:r>
            <a:r>
              <a:rPr sz="1050" dirty="0" err="1">
                <a:solidFill>
                  <a:srgbClr val="2B2A29"/>
                </a:solidFill>
                <a:latin typeface="Noto Serif CJK JP"/>
                <a:cs typeface="Noto Serif CJK JP"/>
              </a:rPr>
              <a:t>设置完成，按</a:t>
            </a:r>
            <a:r>
              <a:rPr sz="1050" dirty="0">
                <a:solidFill>
                  <a:srgbClr val="2B2A29"/>
                </a:solidFill>
                <a:latin typeface="Noto Serif CJK JP"/>
                <a:cs typeface="Noto Serif CJK JP"/>
              </a:rPr>
              <a:t> F10 </a:t>
            </a:r>
            <a:r>
              <a:rPr sz="1050" dirty="0" err="1">
                <a:solidFill>
                  <a:srgbClr val="2B2A29"/>
                </a:solidFill>
                <a:latin typeface="Noto Serif CJK JP"/>
                <a:cs typeface="Noto Serif CJK JP"/>
              </a:rPr>
              <a:t>键保存重启后，</a:t>
            </a:r>
            <a:r>
              <a:rPr lang="en-US" sz="1050" dirty="0" err="1">
                <a:solidFill>
                  <a:srgbClr val="2B2A29"/>
                </a:solidFill>
                <a:latin typeface="Noto Serif CJK JP"/>
                <a:cs typeface="Noto Serif CJK JP"/>
              </a:rPr>
              <a:t>BIOS</a:t>
            </a:r>
            <a:r>
              <a:rPr lang="en-US" sz="1050" dirty="0">
                <a:solidFill>
                  <a:srgbClr val="2B2A29"/>
                </a:solidFill>
                <a:latin typeface="Noto Serif CJK JP"/>
                <a:cs typeface="Noto Serif CJK JP"/>
              </a:rPr>
              <a:t> </a:t>
            </a:r>
            <a:r>
              <a:rPr sz="1050" dirty="0" err="1">
                <a:solidFill>
                  <a:srgbClr val="2B2A29"/>
                </a:solidFill>
                <a:latin typeface="Noto Serif CJK JP"/>
                <a:cs typeface="Noto Serif CJK JP"/>
              </a:rPr>
              <a:t>会对BMC</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仁勹</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Static </a:t>
            </a:r>
            <a:r>
              <a:rPr lang="en-US" sz="1050" dirty="0" err="1">
                <a:solidFill>
                  <a:srgbClr val="2B2A29"/>
                </a:solidFill>
                <a:latin typeface="Noto Serif CJK JP"/>
                <a:cs typeface="Noto Serif CJK JP"/>
              </a:rPr>
              <a:t>IP</a:t>
            </a:r>
            <a:r>
              <a:rPr sz="1050" dirty="0" err="1">
                <a:solidFill>
                  <a:srgbClr val="2B2A29"/>
                </a:solidFill>
                <a:latin typeface="Noto Serif CJK JP"/>
                <a:cs typeface="Noto Serif CJK JP"/>
              </a:rPr>
              <a:t>设置</a:t>
            </a:r>
            <a:r>
              <a:rPr sz="1050" dirty="0">
                <a:solidFill>
                  <a:srgbClr val="2B2A29"/>
                </a:solidFill>
                <a:latin typeface="Noto Serif CJK JP"/>
                <a:cs typeface="Noto Serif CJK JP"/>
              </a:rPr>
              <a:t>。</a:t>
            </a:r>
            <a:endParaRPr sz="1050" dirty="0">
              <a:latin typeface="Noto Serif CJK JP"/>
              <a:cs typeface="Noto Serif CJK JP"/>
            </a:endParaRPr>
          </a:p>
        </p:txBody>
      </p:sp>
      <p:grpSp>
        <p:nvGrpSpPr>
          <p:cNvPr id="10" name="object 10"/>
          <p:cNvGrpSpPr/>
          <p:nvPr/>
        </p:nvGrpSpPr>
        <p:grpSpPr>
          <a:xfrm>
            <a:off x="1871472" y="1665732"/>
            <a:ext cx="3240405" cy="1007744"/>
            <a:chOff x="1871472" y="1665732"/>
            <a:chExt cx="3240405" cy="1007744"/>
          </a:xfrm>
        </p:grpSpPr>
        <p:pic>
          <p:nvPicPr>
            <p:cNvPr id="11" name="object 11"/>
            <p:cNvPicPr/>
            <p:nvPr/>
          </p:nvPicPr>
          <p:blipFill>
            <a:blip r:embed="rId3" cstate="print"/>
            <a:stretch>
              <a:fillRect/>
            </a:stretch>
          </p:blipFill>
          <p:spPr>
            <a:xfrm>
              <a:off x="1952244" y="1682496"/>
              <a:ext cx="3058668" cy="950976"/>
            </a:xfrm>
            <a:prstGeom prst="rect">
              <a:avLst/>
            </a:prstGeom>
          </p:spPr>
        </p:pic>
        <p:pic>
          <p:nvPicPr>
            <p:cNvPr id="12" name="object 12"/>
            <p:cNvPicPr/>
            <p:nvPr/>
          </p:nvPicPr>
          <p:blipFill>
            <a:blip r:embed="rId4" cstate="print"/>
            <a:stretch>
              <a:fillRect/>
            </a:stretch>
          </p:blipFill>
          <p:spPr>
            <a:xfrm>
              <a:off x="1871472" y="1665732"/>
              <a:ext cx="3240024" cy="1007363"/>
            </a:xfrm>
            <a:prstGeom prst="rect">
              <a:avLst/>
            </a:prstGeom>
          </p:spPr>
        </p:pic>
      </p:grpSp>
      <p:grpSp>
        <p:nvGrpSpPr>
          <p:cNvPr id="13" name="object 13"/>
          <p:cNvGrpSpPr/>
          <p:nvPr/>
        </p:nvGrpSpPr>
        <p:grpSpPr>
          <a:xfrm>
            <a:off x="1871472" y="3528060"/>
            <a:ext cx="3240405" cy="916305"/>
            <a:chOff x="1871472" y="3528060"/>
            <a:chExt cx="3240405" cy="916305"/>
          </a:xfrm>
        </p:grpSpPr>
        <p:pic>
          <p:nvPicPr>
            <p:cNvPr id="14" name="object 14"/>
            <p:cNvPicPr/>
            <p:nvPr/>
          </p:nvPicPr>
          <p:blipFill>
            <a:blip r:embed="rId5" cstate="print"/>
            <a:stretch>
              <a:fillRect/>
            </a:stretch>
          </p:blipFill>
          <p:spPr>
            <a:xfrm>
              <a:off x="1952244" y="3537204"/>
              <a:ext cx="3058668" cy="865632"/>
            </a:xfrm>
            <a:prstGeom prst="rect">
              <a:avLst/>
            </a:prstGeom>
          </p:spPr>
        </p:pic>
        <p:pic>
          <p:nvPicPr>
            <p:cNvPr id="15" name="object 15"/>
            <p:cNvPicPr/>
            <p:nvPr/>
          </p:nvPicPr>
          <p:blipFill>
            <a:blip r:embed="rId6" cstate="print"/>
            <a:stretch>
              <a:fillRect/>
            </a:stretch>
          </p:blipFill>
          <p:spPr>
            <a:xfrm>
              <a:off x="1871472" y="3528060"/>
              <a:ext cx="3240024" cy="915924"/>
            </a:xfrm>
            <a:prstGeom prst="rect">
              <a:avLst/>
            </a:prstGeom>
          </p:spPr>
        </p:pic>
      </p:grpSp>
      <p:grpSp>
        <p:nvGrpSpPr>
          <p:cNvPr id="16" name="object 16"/>
          <p:cNvGrpSpPr/>
          <p:nvPr/>
        </p:nvGrpSpPr>
        <p:grpSpPr>
          <a:xfrm>
            <a:off x="1871472" y="5201412"/>
            <a:ext cx="3240405" cy="957580"/>
            <a:chOff x="1871472" y="5201412"/>
            <a:chExt cx="3240405" cy="957580"/>
          </a:xfrm>
        </p:grpSpPr>
        <p:pic>
          <p:nvPicPr>
            <p:cNvPr id="17" name="object 17"/>
            <p:cNvPicPr/>
            <p:nvPr/>
          </p:nvPicPr>
          <p:blipFill>
            <a:blip r:embed="rId7" cstate="print"/>
            <a:stretch>
              <a:fillRect/>
            </a:stretch>
          </p:blipFill>
          <p:spPr>
            <a:xfrm>
              <a:off x="1952244" y="5227320"/>
              <a:ext cx="3058668" cy="902208"/>
            </a:xfrm>
            <a:prstGeom prst="rect">
              <a:avLst/>
            </a:prstGeom>
          </p:spPr>
        </p:pic>
        <p:pic>
          <p:nvPicPr>
            <p:cNvPr id="18" name="object 18"/>
            <p:cNvPicPr/>
            <p:nvPr/>
          </p:nvPicPr>
          <p:blipFill>
            <a:blip r:embed="rId8" cstate="print"/>
            <a:stretch>
              <a:fillRect/>
            </a:stretch>
          </p:blipFill>
          <p:spPr>
            <a:xfrm>
              <a:off x="1871472" y="5201412"/>
              <a:ext cx="3240024" cy="957071"/>
            </a:xfrm>
            <a:prstGeom prst="rect">
              <a:avLst/>
            </a:prstGeom>
          </p:spPr>
        </p:pic>
      </p:grpSp>
      <p:grpSp>
        <p:nvGrpSpPr>
          <p:cNvPr id="19" name="object 19"/>
          <p:cNvGrpSpPr/>
          <p:nvPr/>
        </p:nvGrpSpPr>
        <p:grpSpPr>
          <a:xfrm>
            <a:off x="1871472" y="6749796"/>
            <a:ext cx="3240405" cy="943610"/>
            <a:chOff x="1871472" y="6749796"/>
            <a:chExt cx="3240405" cy="943610"/>
          </a:xfrm>
        </p:grpSpPr>
        <p:pic>
          <p:nvPicPr>
            <p:cNvPr id="20" name="object 20"/>
            <p:cNvPicPr/>
            <p:nvPr/>
          </p:nvPicPr>
          <p:blipFill>
            <a:blip r:embed="rId9" cstate="print"/>
            <a:stretch>
              <a:fillRect/>
            </a:stretch>
          </p:blipFill>
          <p:spPr>
            <a:xfrm>
              <a:off x="1952244" y="6769608"/>
              <a:ext cx="3058668" cy="891540"/>
            </a:xfrm>
            <a:prstGeom prst="rect">
              <a:avLst/>
            </a:prstGeom>
          </p:spPr>
        </p:pic>
        <p:pic>
          <p:nvPicPr>
            <p:cNvPr id="21" name="object 21"/>
            <p:cNvPicPr/>
            <p:nvPr/>
          </p:nvPicPr>
          <p:blipFill>
            <a:blip r:embed="rId10" cstate="print"/>
            <a:stretch>
              <a:fillRect/>
            </a:stretch>
          </p:blipFill>
          <p:spPr>
            <a:xfrm>
              <a:off x="1871472" y="6749796"/>
              <a:ext cx="3240024" cy="943356"/>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spc="-30" dirty="0">
                <a:solidFill>
                  <a:srgbClr val="FFFFFF"/>
                </a:solidFill>
                <a:latin typeface="Noto Serif CJK JP"/>
                <a:cs typeface="Noto Serif CJK JP"/>
              </a:rPr>
              <a:t>BIOS </a:t>
            </a:r>
            <a:r>
              <a:rPr sz="1200" spc="5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1040079" y="7744121"/>
            <a:ext cx="4961890" cy="1066318"/>
          </a:xfrm>
          <a:prstGeom prst="rect">
            <a:avLst/>
          </a:prstGeom>
        </p:spPr>
        <p:txBody>
          <a:bodyPr vert="horz" wrap="square" lIns="0" tIns="88265" rIns="0" bIns="0" rtlCol="0">
            <a:spAutoFit/>
          </a:bodyPr>
          <a:lstStyle/>
          <a:p>
            <a:pPr marL="533400" indent="-520700">
              <a:lnSpc>
                <a:spcPct val="100000"/>
              </a:lnSpc>
              <a:spcBef>
                <a:spcPts val="695"/>
              </a:spcBef>
              <a:buClr>
                <a:srgbClr val="2B6CAB"/>
              </a:buClr>
              <a:buAutoNum type="arabicParenR"/>
              <a:tabLst>
                <a:tab pos="533400" algn="l"/>
              </a:tabLst>
            </a:pPr>
            <a:r>
              <a:rPr sz="1050" spc="-20" dirty="0" err="1">
                <a:solidFill>
                  <a:srgbClr val="2B2A29"/>
                </a:solidFill>
                <a:latin typeface="Noto Serif CJK JP"/>
                <a:cs typeface="Noto Serif CJK JP"/>
              </a:rPr>
              <a:t>选中</a:t>
            </a:r>
            <a:r>
              <a:rPr sz="1050" spc="-20" dirty="0">
                <a:solidFill>
                  <a:srgbClr val="2B2A29"/>
                </a:solidFill>
                <a:latin typeface="Noto Serif CJK JP"/>
                <a:cs typeface="Noto Serif CJK JP"/>
              </a:rPr>
              <a:t> </a:t>
            </a:r>
            <a:r>
              <a:rPr sz="1050" spc="-35" dirty="0">
                <a:solidFill>
                  <a:srgbClr val="2B2A29"/>
                </a:solidFill>
                <a:latin typeface="Noto Serif CJK JP"/>
                <a:cs typeface="Noto Serif CJK JP"/>
              </a:rPr>
              <a:t>User</a:t>
            </a:r>
            <a:r>
              <a:rPr sz="1050" spc="105" dirty="0">
                <a:solidFill>
                  <a:srgbClr val="2B2A29"/>
                </a:solidFill>
                <a:latin typeface="Noto Serif CJK JP"/>
                <a:cs typeface="Noto Serif CJK JP"/>
              </a:rPr>
              <a:t> </a:t>
            </a:r>
            <a:r>
              <a:rPr sz="1050" spc="-60" dirty="0">
                <a:solidFill>
                  <a:srgbClr val="2B2A29"/>
                </a:solidFill>
                <a:latin typeface="Noto Serif CJK JP"/>
                <a:cs typeface="Noto Serif CJK JP"/>
              </a:rPr>
              <a:t>Name</a:t>
            </a:r>
            <a:r>
              <a:rPr sz="1050" spc="-5" dirty="0">
                <a:solidFill>
                  <a:srgbClr val="2B2A29"/>
                </a:solidFill>
                <a:latin typeface="Noto Serif CJK JP"/>
                <a:cs typeface="Noto Serif CJK JP"/>
              </a:rPr>
              <a:t> 项，按 </a:t>
            </a:r>
            <a:r>
              <a:rPr sz="1050" spc="-45" dirty="0">
                <a:solidFill>
                  <a:srgbClr val="2B2A29"/>
                </a:solidFill>
                <a:latin typeface="Noto Serif CJK JP"/>
                <a:cs typeface="Noto Serif CJK JP"/>
              </a:rPr>
              <a:t>Enter</a:t>
            </a:r>
            <a:r>
              <a:rPr sz="1050" spc="-35" dirty="0">
                <a:solidFill>
                  <a:srgbClr val="2B2A29"/>
                </a:solidFill>
                <a:latin typeface="Noto Serif CJK JP"/>
                <a:cs typeface="Noto Serif CJK JP"/>
              </a:rPr>
              <a:t> 键，弹出 </a:t>
            </a:r>
            <a:r>
              <a:rPr sz="1050" spc="-40" dirty="0">
                <a:solidFill>
                  <a:srgbClr val="2B2A29"/>
                </a:solidFill>
                <a:latin typeface="Noto Serif CJK JP"/>
                <a:cs typeface="Noto Serif CJK JP"/>
              </a:rPr>
              <a:t>User</a:t>
            </a:r>
            <a:r>
              <a:rPr sz="1050" spc="90" dirty="0">
                <a:solidFill>
                  <a:srgbClr val="2B2A29"/>
                </a:solidFill>
                <a:latin typeface="Noto Serif CJK JP"/>
                <a:cs typeface="Noto Serif CJK JP"/>
              </a:rPr>
              <a:t> </a:t>
            </a:r>
            <a:r>
              <a:rPr sz="1050" spc="-55" dirty="0">
                <a:solidFill>
                  <a:srgbClr val="2B2A29"/>
                </a:solidFill>
                <a:latin typeface="Noto Serif CJK JP"/>
                <a:cs typeface="Noto Serif CJK JP"/>
              </a:rPr>
              <a:t>Name</a:t>
            </a:r>
            <a:r>
              <a:rPr sz="1050" spc="-30" dirty="0">
                <a:solidFill>
                  <a:srgbClr val="2B2A29"/>
                </a:solidFill>
                <a:latin typeface="Noto Serif CJK JP"/>
                <a:cs typeface="Noto Serif CJK JP"/>
              </a:rPr>
              <a:t> </a:t>
            </a:r>
            <a:r>
              <a:rPr sz="1050" spc="-30" dirty="0" err="1">
                <a:solidFill>
                  <a:srgbClr val="2B2A29"/>
                </a:solidFill>
                <a:latin typeface="Noto Serif CJK JP"/>
                <a:cs typeface="Noto Serif CJK JP"/>
              </a:rPr>
              <a:t>框，手动输入要设置的</a:t>
            </a:r>
            <a:r>
              <a:rPr lang="en-US" sz="1050" spc="-30" dirty="0">
                <a:solidFill>
                  <a:srgbClr val="2B2A29"/>
                </a:solidFill>
                <a:latin typeface="Noto Serif CJK JP"/>
                <a:cs typeface="Noto Serif CJK JP"/>
              </a:rPr>
              <a:t>	</a:t>
            </a:r>
            <a:r>
              <a:rPr lang="zh-CN" altLang="en-US" sz="1050" spc="-30" dirty="0">
                <a:solidFill>
                  <a:srgbClr val="2B2A29"/>
                </a:solidFill>
                <a:latin typeface="Noto Serif CJK JP"/>
                <a:cs typeface="Noto Serif CJK JP"/>
              </a:rPr>
              <a:t>用户名，设置完成后，按 </a:t>
            </a:r>
            <a:r>
              <a:rPr lang="en-US" altLang="zh-CN" sz="1050" spc="-45" dirty="0">
                <a:solidFill>
                  <a:srgbClr val="2B2A29"/>
                </a:solidFill>
                <a:latin typeface="Noto Serif CJK JP"/>
                <a:cs typeface="Noto Serif CJK JP"/>
              </a:rPr>
              <a:t>Enter</a:t>
            </a:r>
            <a:r>
              <a:rPr lang="zh-CN" altLang="en-US" sz="1050" spc="-40" dirty="0">
                <a:solidFill>
                  <a:srgbClr val="2B2A29"/>
                </a:solidFill>
                <a:latin typeface="Noto Serif CJK JP"/>
                <a:cs typeface="Noto Serif CJK JP"/>
              </a:rPr>
              <a:t> 键确认。</a:t>
            </a:r>
            <a:endParaRPr lang="zh-CN" altLang="en-US" sz="1050" dirty="0">
              <a:latin typeface="Noto Serif CJK JP"/>
              <a:cs typeface="Noto Serif CJK JP"/>
            </a:endParaRPr>
          </a:p>
          <a:p>
            <a:pPr marL="492759" indent="-210820">
              <a:lnSpc>
                <a:spcPct val="100000"/>
              </a:lnSpc>
              <a:spcBef>
                <a:spcPts val="890"/>
              </a:spcBef>
              <a:buClr>
                <a:srgbClr val="2B6CAB"/>
              </a:buClr>
              <a:buAutoNum type="arabicParenR" startAt="2"/>
              <a:tabLst>
                <a:tab pos="492759" algn="l"/>
              </a:tabLst>
            </a:pPr>
            <a:r>
              <a:rPr sz="1050" spc="5" dirty="0" err="1">
                <a:solidFill>
                  <a:srgbClr val="2B2A29"/>
                </a:solidFill>
                <a:latin typeface="Noto Serif CJK JP"/>
                <a:cs typeface="Noto Serif CJK JP"/>
              </a:rPr>
              <a:t>选中</a:t>
            </a:r>
            <a:r>
              <a:rPr sz="1050" spc="5" dirty="0">
                <a:solidFill>
                  <a:srgbClr val="2B2A29"/>
                </a:solidFill>
                <a:latin typeface="Noto Serif CJK JP"/>
                <a:cs typeface="Noto Serif CJK JP"/>
              </a:rPr>
              <a:t> </a:t>
            </a:r>
            <a:r>
              <a:rPr sz="1050" spc="-30" dirty="0">
                <a:solidFill>
                  <a:srgbClr val="2B2A29"/>
                </a:solidFill>
                <a:latin typeface="Noto Serif CJK JP"/>
                <a:cs typeface="Noto Serif CJK JP"/>
              </a:rPr>
              <a:t>User</a:t>
            </a:r>
            <a:r>
              <a:rPr sz="1050" spc="180" dirty="0">
                <a:solidFill>
                  <a:srgbClr val="2B2A29"/>
                </a:solidFill>
                <a:latin typeface="Noto Serif CJK JP"/>
                <a:cs typeface="Noto Serif CJK JP"/>
              </a:rPr>
              <a:t> </a:t>
            </a:r>
            <a:r>
              <a:rPr sz="1050" spc="-65" dirty="0">
                <a:solidFill>
                  <a:srgbClr val="2B2A29"/>
                </a:solidFill>
                <a:latin typeface="Noto Serif CJK JP"/>
                <a:cs typeface="Noto Serif CJK JP"/>
              </a:rPr>
              <a:t>Password</a:t>
            </a:r>
            <a:r>
              <a:rPr sz="1050" dirty="0">
                <a:solidFill>
                  <a:srgbClr val="2B2A29"/>
                </a:solidFill>
                <a:latin typeface="Noto Serif CJK JP"/>
                <a:cs typeface="Noto Serif CJK JP"/>
              </a:rPr>
              <a:t> 项，按 </a:t>
            </a:r>
            <a:r>
              <a:rPr sz="1050" spc="-40" dirty="0">
                <a:solidFill>
                  <a:srgbClr val="2B2A29"/>
                </a:solidFill>
                <a:latin typeface="Noto Serif CJK JP"/>
                <a:cs typeface="Noto Serif CJK JP"/>
              </a:rPr>
              <a:t>Enter</a:t>
            </a:r>
            <a:r>
              <a:rPr sz="1050" spc="-20" dirty="0">
                <a:solidFill>
                  <a:srgbClr val="2B2A29"/>
                </a:solidFill>
                <a:latin typeface="Noto Serif CJK JP"/>
                <a:cs typeface="Noto Serif CJK JP"/>
              </a:rPr>
              <a:t> 键，弹出 </a:t>
            </a:r>
            <a:r>
              <a:rPr sz="1050" spc="-30" dirty="0">
                <a:solidFill>
                  <a:srgbClr val="2B2A29"/>
                </a:solidFill>
                <a:latin typeface="Noto Serif CJK JP"/>
                <a:cs typeface="Noto Serif CJK JP"/>
              </a:rPr>
              <a:t>User</a:t>
            </a:r>
            <a:r>
              <a:rPr sz="1050" spc="185" dirty="0">
                <a:solidFill>
                  <a:srgbClr val="2B2A29"/>
                </a:solidFill>
                <a:latin typeface="Noto Serif CJK JP"/>
                <a:cs typeface="Noto Serif CJK JP"/>
              </a:rPr>
              <a:t> </a:t>
            </a:r>
            <a:r>
              <a:rPr sz="1050" spc="-65" dirty="0">
                <a:solidFill>
                  <a:srgbClr val="2B2A29"/>
                </a:solidFill>
                <a:latin typeface="Noto Serif CJK JP"/>
                <a:cs typeface="Noto Serif CJK JP"/>
              </a:rPr>
              <a:t>Password</a:t>
            </a:r>
            <a:r>
              <a:rPr sz="1050" spc="-30" dirty="0">
                <a:solidFill>
                  <a:srgbClr val="2B2A29"/>
                </a:solidFill>
                <a:latin typeface="Noto Serif CJK JP"/>
                <a:cs typeface="Noto Serif CJK JP"/>
              </a:rPr>
              <a:t> 框，手动输入要</a:t>
            </a:r>
            <a:endParaRPr sz="1050" dirty="0">
              <a:latin typeface="Noto Serif CJK JP"/>
              <a:cs typeface="Noto Serif CJK JP"/>
            </a:endParaRPr>
          </a:p>
          <a:p>
            <a:pPr>
              <a:lnSpc>
                <a:spcPct val="100000"/>
              </a:lnSpc>
              <a:spcBef>
                <a:spcPts val="575"/>
              </a:spcBef>
            </a:pPr>
            <a:endParaRPr sz="1050" dirty="0">
              <a:latin typeface="Noto Serif CJK JP"/>
              <a:cs typeface="Noto Serif CJK JP"/>
            </a:endParaRPr>
          </a:p>
          <a:p>
            <a:pPr marR="52069" algn="r">
              <a:lnSpc>
                <a:spcPct val="100000"/>
              </a:lnSpc>
            </a:pPr>
            <a:r>
              <a:rPr sz="900" spc="-25" dirty="0">
                <a:solidFill>
                  <a:srgbClr val="2B2A29"/>
                </a:solidFill>
                <a:latin typeface="Noto Serif CJK JP"/>
                <a:cs typeface="Noto Serif CJK JP"/>
              </a:rPr>
              <a:t>39</a:t>
            </a:r>
            <a:endParaRPr sz="900" dirty="0">
              <a:latin typeface="Noto Serif CJK JP"/>
              <a:cs typeface="Noto Serif CJK JP"/>
            </a:endParaRPr>
          </a:p>
        </p:txBody>
      </p:sp>
      <p:sp>
        <p:nvSpPr>
          <p:cNvPr id="4" name="object 4"/>
          <p:cNvSpPr txBox="1"/>
          <p:nvPr/>
        </p:nvSpPr>
        <p:spPr>
          <a:xfrm>
            <a:off x="1040079" y="871855"/>
            <a:ext cx="1626235" cy="186690"/>
          </a:xfrm>
          <a:prstGeom prst="rect">
            <a:avLst/>
          </a:prstGeom>
        </p:spPr>
        <p:txBody>
          <a:bodyPr vert="horz" wrap="square" lIns="0" tIns="13335" rIns="0" bIns="0" rtlCol="0">
            <a:spAutoFit/>
          </a:bodyPr>
          <a:lstStyle/>
          <a:p>
            <a:pPr marL="12700">
              <a:lnSpc>
                <a:spcPct val="100000"/>
              </a:lnSpc>
              <a:spcBef>
                <a:spcPts val="105"/>
              </a:spcBef>
            </a:pPr>
            <a:r>
              <a:rPr sz="1050" spc="-10" dirty="0">
                <a:solidFill>
                  <a:srgbClr val="2B6CAB"/>
                </a:solidFill>
                <a:latin typeface="Noto Serif CJK JP"/>
                <a:cs typeface="Noto Serif CJK JP"/>
              </a:rPr>
              <a:t>3.2.4.4</a:t>
            </a:r>
            <a:r>
              <a:rPr sz="1050" spc="-60" dirty="0">
                <a:solidFill>
                  <a:srgbClr val="2B6CAB"/>
                </a:solidFill>
                <a:latin typeface="Noto Serif CJK JP"/>
                <a:cs typeface="Noto Serif CJK JP"/>
              </a:rPr>
              <a:t> BMC</a:t>
            </a:r>
            <a:r>
              <a:rPr sz="1050" spc="200" dirty="0">
                <a:solidFill>
                  <a:srgbClr val="2B6CAB"/>
                </a:solidFill>
                <a:latin typeface="Noto Serif CJK JP"/>
                <a:cs typeface="Noto Serif CJK JP"/>
              </a:rPr>
              <a:t> </a:t>
            </a:r>
            <a:r>
              <a:rPr sz="1050" spc="-60" dirty="0">
                <a:solidFill>
                  <a:srgbClr val="2B6CAB"/>
                </a:solidFill>
                <a:latin typeface="Noto Serif CJK JP"/>
                <a:cs typeface="Noto Serif CJK JP"/>
              </a:rPr>
              <a:t>User</a:t>
            </a:r>
            <a:r>
              <a:rPr sz="1050" spc="10" dirty="0">
                <a:solidFill>
                  <a:srgbClr val="2B6CAB"/>
                </a:solidFill>
                <a:latin typeface="Noto Serif CJK JP"/>
                <a:cs typeface="Noto Serif CJK JP"/>
              </a:rPr>
              <a:t> </a:t>
            </a:r>
            <a:r>
              <a:rPr sz="1050" spc="-10" dirty="0">
                <a:solidFill>
                  <a:srgbClr val="2B6CAB"/>
                </a:solidFill>
                <a:latin typeface="Noto Serif CJK JP"/>
                <a:cs typeface="Noto Serif CJK JP"/>
              </a:rPr>
              <a:t>Settings</a:t>
            </a:r>
            <a:endParaRPr sz="1050">
              <a:latin typeface="Noto Serif CJK JP"/>
              <a:cs typeface="Noto Serif CJK JP"/>
            </a:endParaRPr>
          </a:p>
        </p:txBody>
      </p:sp>
      <p:sp>
        <p:nvSpPr>
          <p:cNvPr id="5" name="object 5"/>
          <p:cNvSpPr txBox="1"/>
          <p:nvPr/>
        </p:nvSpPr>
        <p:spPr>
          <a:xfrm>
            <a:off x="1040079" y="3709162"/>
            <a:ext cx="1999614" cy="177800"/>
          </a:xfrm>
          <a:prstGeom prst="rect">
            <a:avLst/>
          </a:prstGeom>
        </p:spPr>
        <p:txBody>
          <a:bodyPr vert="horz" wrap="square" lIns="0" tIns="12065" rIns="0" bIns="0" rtlCol="0">
            <a:spAutoFit/>
          </a:bodyPr>
          <a:lstStyle/>
          <a:p>
            <a:pPr marL="12700">
              <a:lnSpc>
                <a:spcPct val="100000"/>
              </a:lnSpc>
              <a:spcBef>
                <a:spcPts val="95"/>
              </a:spcBef>
            </a:pPr>
            <a:r>
              <a:rPr sz="1000" spc="-80" dirty="0">
                <a:solidFill>
                  <a:srgbClr val="2B2A29"/>
                </a:solidFill>
                <a:latin typeface="Noto Serif CJK JP"/>
                <a:cs typeface="Noto Serif CJK JP"/>
              </a:rPr>
              <a:t>BMC</a:t>
            </a:r>
            <a:r>
              <a:rPr sz="1000" spc="150" dirty="0">
                <a:solidFill>
                  <a:srgbClr val="2B2A29"/>
                </a:solidFill>
                <a:latin typeface="Noto Serif CJK JP"/>
                <a:cs typeface="Noto Serif CJK JP"/>
              </a:rPr>
              <a:t> </a:t>
            </a:r>
            <a:r>
              <a:rPr sz="1000" spc="-45" dirty="0">
                <a:solidFill>
                  <a:srgbClr val="2B2A29"/>
                </a:solidFill>
                <a:latin typeface="Noto Serif CJK JP"/>
                <a:cs typeface="Noto Serif CJK JP"/>
              </a:rPr>
              <a:t>User</a:t>
            </a:r>
            <a:r>
              <a:rPr sz="1000" spc="-20" dirty="0">
                <a:solidFill>
                  <a:srgbClr val="2B2A29"/>
                </a:solidFill>
                <a:latin typeface="Noto Serif CJK JP"/>
                <a:cs typeface="Noto Serif CJK JP"/>
              </a:rPr>
              <a:t> </a:t>
            </a:r>
            <a:r>
              <a:rPr sz="1000" spc="-25" dirty="0">
                <a:solidFill>
                  <a:srgbClr val="2B2A29"/>
                </a:solidFill>
                <a:latin typeface="Noto Serif CJK JP"/>
                <a:cs typeface="Noto Serif CJK JP"/>
              </a:rPr>
              <a:t>Settings</a:t>
            </a:r>
            <a:r>
              <a:rPr sz="1000" spc="-50" dirty="0">
                <a:solidFill>
                  <a:srgbClr val="2B2A29"/>
                </a:solidFill>
                <a:latin typeface="Noto Serif CJK JP"/>
                <a:cs typeface="Noto Serif CJK JP"/>
              </a:rPr>
              <a:t> 菜单界面说明表</a:t>
            </a:r>
            <a:endParaRPr sz="1000">
              <a:latin typeface="Noto Serif CJK JP"/>
              <a:cs typeface="Noto Serif CJK JP"/>
            </a:endParaRPr>
          </a:p>
        </p:txBody>
      </p:sp>
      <p:sp>
        <p:nvSpPr>
          <p:cNvPr id="6" name="object 6"/>
          <p:cNvSpPr/>
          <p:nvPr/>
        </p:nvSpPr>
        <p:spPr>
          <a:xfrm>
            <a:off x="1053083" y="43357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55218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476859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39044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41193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1" name="object 11"/>
          <p:cNvSpPr txBox="1"/>
          <p:nvPr/>
        </p:nvSpPr>
        <p:spPr>
          <a:xfrm>
            <a:off x="1058062" y="3929329"/>
            <a:ext cx="476884"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界面参数</a:t>
            </a:r>
            <a:endParaRPr sz="900">
              <a:latin typeface="Noto Serif CJK JP"/>
              <a:cs typeface="Noto Serif CJK JP"/>
            </a:endParaRPr>
          </a:p>
        </p:txBody>
      </p:sp>
      <p:sp>
        <p:nvSpPr>
          <p:cNvPr id="12" name="object 12"/>
          <p:cNvSpPr txBox="1"/>
          <p:nvPr/>
        </p:nvSpPr>
        <p:spPr>
          <a:xfrm>
            <a:off x="3038601" y="3929329"/>
            <a:ext cx="476884"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功能说明</a:t>
            </a:r>
            <a:endParaRPr sz="900">
              <a:latin typeface="Noto Serif CJK JP"/>
              <a:cs typeface="Noto Serif CJK JP"/>
            </a:endParaRPr>
          </a:p>
        </p:txBody>
      </p:sp>
      <p:sp>
        <p:nvSpPr>
          <p:cNvPr id="13" name="object 13"/>
          <p:cNvSpPr txBox="1"/>
          <p:nvPr/>
        </p:nvSpPr>
        <p:spPr>
          <a:xfrm>
            <a:off x="1058062" y="4145661"/>
            <a:ext cx="476884" cy="162560"/>
          </a:xfrm>
          <a:prstGeom prst="rect">
            <a:avLst/>
          </a:prstGeom>
        </p:spPr>
        <p:txBody>
          <a:bodyPr vert="horz" wrap="square" lIns="0" tIns="12700" rIns="0" bIns="0" rtlCol="0">
            <a:spAutoFit/>
          </a:bodyPr>
          <a:lstStyle/>
          <a:p>
            <a:pPr marL="12700">
              <a:lnSpc>
                <a:spcPct val="100000"/>
              </a:lnSpc>
              <a:spcBef>
                <a:spcPts val="100"/>
              </a:spcBef>
            </a:pPr>
            <a:r>
              <a:rPr sz="900" spc="-55" dirty="0">
                <a:solidFill>
                  <a:srgbClr val="2B2A29"/>
                </a:solidFill>
                <a:latin typeface="Noto Serif CJK JP"/>
                <a:cs typeface="Noto Serif CJK JP"/>
              </a:rPr>
              <a:t>Add</a:t>
            </a:r>
            <a:r>
              <a:rPr sz="900" spc="-5" dirty="0">
                <a:solidFill>
                  <a:srgbClr val="2B2A29"/>
                </a:solidFill>
                <a:latin typeface="Noto Serif CJK JP"/>
                <a:cs typeface="Noto Serif CJK JP"/>
              </a:rPr>
              <a:t> </a:t>
            </a:r>
            <a:r>
              <a:rPr sz="900" spc="-75" dirty="0">
                <a:solidFill>
                  <a:srgbClr val="2B2A29"/>
                </a:solidFill>
                <a:latin typeface="Noto Serif CJK JP"/>
                <a:cs typeface="Noto Serif CJK JP"/>
              </a:rPr>
              <a:t>User</a:t>
            </a:r>
            <a:endParaRPr sz="900">
              <a:latin typeface="Noto Serif CJK JP"/>
              <a:cs typeface="Noto Serif CJK JP"/>
            </a:endParaRPr>
          </a:p>
        </p:txBody>
      </p:sp>
      <p:sp>
        <p:nvSpPr>
          <p:cNvPr id="14" name="object 14"/>
          <p:cNvSpPr txBox="1"/>
          <p:nvPr/>
        </p:nvSpPr>
        <p:spPr>
          <a:xfrm>
            <a:off x="3038348" y="4145661"/>
            <a:ext cx="81534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增加用户子菜单</a:t>
            </a:r>
            <a:endParaRPr sz="900">
              <a:latin typeface="Noto Serif CJK JP"/>
              <a:cs typeface="Noto Serif CJK JP"/>
            </a:endParaRPr>
          </a:p>
        </p:txBody>
      </p:sp>
      <p:sp>
        <p:nvSpPr>
          <p:cNvPr id="15" name="object 15"/>
          <p:cNvSpPr txBox="1"/>
          <p:nvPr/>
        </p:nvSpPr>
        <p:spPr>
          <a:xfrm>
            <a:off x="1058062" y="4361815"/>
            <a:ext cx="607695" cy="162560"/>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2B2A29"/>
                </a:solidFill>
                <a:latin typeface="Noto Serif CJK JP"/>
                <a:cs typeface="Noto Serif CJK JP"/>
              </a:rPr>
              <a:t>De</a:t>
            </a:r>
            <a:r>
              <a:rPr sz="900" spc="80" dirty="0">
                <a:solidFill>
                  <a:srgbClr val="2B2A29"/>
                </a:solidFill>
                <a:latin typeface="Noto Serif CJK JP"/>
                <a:cs typeface="Noto Serif CJK JP"/>
              </a:rPr>
              <a:t> </a:t>
            </a:r>
            <a:r>
              <a:rPr sz="900" dirty="0">
                <a:solidFill>
                  <a:srgbClr val="2B2A29"/>
                </a:solidFill>
                <a:latin typeface="Noto Serif CJK JP"/>
                <a:cs typeface="Noto Serif CJK JP"/>
              </a:rPr>
              <a:t>ete</a:t>
            </a:r>
            <a:r>
              <a:rPr sz="900" spc="-60" dirty="0">
                <a:solidFill>
                  <a:srgbClr val="2B2A29"/>
                </a:solidFill>
                <a:latin typeface="Noto Serif CJK JP"/>
                <a:cs typeface="Noto Serif CJK JP"/>
              </a:rPr>
              <a:t> </a:t>
            </a:r>
            <a:r>
              <a:rPr sz="900" spc="-75" dirty="0">
                <a:solidFill>
                  <a:srgbClr val="2B2A29"/>
                </a:solidFill>
                <a:latin typeface="Noto Serif CJK JP"/>
                <a:cs typeface="Noto Serif CJK JP"/>
              </a:rPr>
              <a:t>User</a:t>
            </a:r>
            <a:endParaRPr sz="900">
              <a:latin typeface="Noto Serif CJK JP"/>
              <a:cs typeface="Noto Serif CJK JP"/>
            </a:endParaRPr>
          </a:p>
        </p:txBody>
      </p:sp>
      <p:sp>
        <p:nvSpPr>
          <p:cNvPr id="16" name="object 16"/>
          <p:cNvSpPr txBox="1"/>
          <p:nvPr/>
        </p:nvSpPr>
        <p:spPr>
          <a:xfrm>
            <a:off x="3038348" y="4361815"/>
            <a:ext cx="81534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删除用户子菜单</a:t>
            </a:r>
            <a:endParaRPr sz="900">
              <a:latin typeface="Noto Serif CJK JP"/>
              <a:cs typeface="Noto Serif CJK JP"/>
            </a:endParaRPr>
          </a:p>
        </p:txBody>
      </p:sp>
      <p:sp>
        <p:nvSpPr>
          <p:cNvPr id="17" name="object 17"/>
          <p:cNvSpPr txBox="1"/>
          <p:nvPr/>
        </p:nvSpPr>
        <p:spPr>
          <a:xfrm>
            <a:off x="1058062" y="4577842"/>
            <a:ext cx="1137285"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2B2A29"/>
                </a:solidFill>
                <a:latin typeface="Noto Serif CJK JP"/>
                <a:cs typeface="Noto Serif CJK JP"/>
              </a:rPr>
              <a:t>Change</a:t>
            </a:r>
            <a:r>
              <a:rPr sz="900" spc="25" dirty="0">
                <a:solidFill>
                  <a:srgbClr val="2B2A29"/>
                </a:solidFill>
                <a:latin typeface="Noto Serif CJK JP"/>
                <a:cs typeface="Noto Serif CJK JP"/>
              </a:rPr>
              <a:t> </a:t>
            </a:r>
            <a:r>
              <a:rPr sz="900" spc="-55" dirty="0">
                <a:solidFill>
                  <a:srgbClr val="2B2A29"/>
                </a:solidFill>
                <a:latin typeface="Noto Serif CJK JP"/>
                <a:cs typeface="Noto Serif CJK JP"/>
              </a:rPr>
              <a:t>User</a:t>
            </a:r>
            <a:r>
              <a:rPr sz="900" dirty="0">
                <a:solidFill>
                  <a:srgbClr val="2B2A29"/>
                </a:solidFill>
                <a:latin typeface="Noto Serif CJK JP"/>
                <a:cs typeface="Noto Serif CJK JP"/>
              </a:rPr>
              <a:t> </a:t>
            </a:r>
            <a:r>
              <a:rPr sz="900" spc="-10" dirty="0">
                <a:solidFill>
                  <a:srgbClr val="2B2A29"/>
                </a:solidFill>
                <a:latin typeface="Noto Serif CJK JP"/>
                <a:cs typeface="Noto Serif CJK JP"/>
              </a:rPr>
              <a:t>Settings</a:t>
            </a:r>
            <a:endParaRPr sz="900">
              <a:latin typeface="Noto Serif CJK JP"/>
              <a:cs typeface="Noto Serif CJK JP"/>
            </a:endParaRPr>
          </a:p>
        </p:txBody>
      </p:sp>
      <p:sp>
        <p:nvSpPr>
          <p:cNvPr id="18" name="object 18"/>
          <p:cNvSpPr txBox="1"/>
          <p:nvPr/>
        </p:nvSpPr>
        <p:spPr>
          <a:xfrm>
            <a:off x="3038094" y="4577842"/>
            <a:ext cx="104076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修改用户设置子菜单</a:t>
            </a:r>
            <a:endParaRPr sz="900">
              <a:latin typeface="Noto Serif CJK JP"/>
              <a:cs typeface="Noto Serif CJK JP"/>
            </a:endParaRPr>
          </a:p>
        </p:txBody>
      </p:sp>
      <p:sp>
        <p:nvSpPr>
          <p:cNvPr id="19" name="object 19"/>
          <p:cNvSpPr txBox="1"/>
          <p:nvPr/>
        </p:nvSpPr>
        <p:spPr>
          <a:xfrm>
            <a:off x="1310132" y="5018913"/>
            <a:ext cx="101663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1</a:t>
            </a:r>
            <a:r>
              <a:rPr sz="1050" spc="-35" dirty="0">
                <a:solidFill>
                  <a:srgbClr val="2B6CAB"/>
                </a:solidFill>
                <a:latin typeface="Noto Serif CJK JP"/>
                <a:cs typeface="Noto Serif CJK JP"/>
              </a:rPr>
              <a:t>. </a:t>
            </a:r>
            <a:r>
              <a:rPr sz="1050" spc="-55" dirty="0">
                <a:solidFill>
                  <a:srgbClr val="2B2A29"/>
                </a:solidFill>
                <a:latin typeface="Noto Serif CJK JP"/>
                <a:cs typeface="Noto Serif CJK JP"/>
              </a:rPr>
              <a:t>Add</a:t>
            </a:r>
            <a:r>
              <a:rPr sz="1050" spc="25" dirty="0">
                <a:solidFill>
                  <a:srgbClr val="2B2A29"/>
                </a:solidFill>
                <a:latin typeface="Noto Serif CJK JP"/>
                <a:cs typeface="Noto Serif CJK JP"/>
              </a:rPr>
              <a:t> </a:t>
            </a:r>
            <a:r>
              <a:rPr sz="1050" spc="-40" dirty="0">
                <a:solidFill>
                  <a:srgbClr val="2B2A29"/>
                </a:solidFill>
                <a:latin typeface="Noto Serif CJK JP"/>
                <a:cs typeface="Noto Serif CJK JP"/>
              </a:rPr>
              <a:t>User</a:t>
            </a:r>
            <a:r>
              <a:rPr sz="1050" spc="-30" dirty="0">
                <a:solidFill>
                  <a:srgbClr val="2B2A29"/>
                </a:solidFill>
                <a:latin typeface="Noto Serif CJK JP"/>
                <a:cs typeface="Noto Serif CJK JP"/>
              </a:rPr>
              <a:t> 操作</a:t>
            </a:r>
            <a:endParaRPr sz="1050">
              <a:latin typeface="Noto Serif CJK JP"/>
              <a:cs typeface="Noto Serif CJK JP"/>
            </a:endParaRPr>
          </a:p>
        </p:txBody>
      </p:sp>
      <p:grpSp>
        <p:nvGrpSpPr>
          <p:cNvPr id="20" name="object 20"/>
          <p:cNvGrpSpPr/>
          <p:nvPr/>
        </p:nvGrpSpPr>
        <p:grpSpPr>
          <a:xfrm>
            <a:off x="1908048" y="1146048"/>
            <a:ext cx="3276600" cy="2449195"/>
            <a:chOff x="1908048" y="1146048"/>
            <a:chExt cx="3276600" cy="2449195"/>
          </a:xfrm>
        </p:grpSpPr>
        <p:pic>
          <p:nvPicPr>
            <p:cNvPr id="21" name="object 21"/>
            <p:cNvPicPr/>
            <p:nvPr/>
          </p:nvPicPr>
          <p:blipFill>
            <a:blip r:embed="rId2" cstate="print"/>
            <a:stretch>
              <a:fillRect/>
            </a:stretch>
          </p:blipFill>
          <p:spPr>
            <a:xfrm>
              <a:off x="1935480" y="1150620"/>
              <a:ext cx="3240023" cy="2423160"/>
            </a:xfrm>
            <a:prstGeom prst="rect">
              <a:avLst/>
            </a:prstGeom>
          </p:spPr>
        </p:pic>
        <p:pic>
          <p:nvPicPr>
            <p:cNvPr id="22" name="object 22"/>
            <p:cNvPicPr/>
            <p:nvPr/>
          </p:nvPicPr>
          <p:blipFill>
            <a:blip r:embed="rId3" cstate="print"/>
            <a:stretch>
              <a:fillRect/>
            </a:stretch>
          </p:blipFill>
          <p:spPr>
            <a:xfrm>
              <a:off x="1908048" y="1146048"/>
              <a:ext cx="3276600" cy="2449067"/>
            </a:xfrm>
            <a:prstGeom prst="rect">
              <a:avLst/>
            </a:prstGeom>
          </p:spPr>
        </p:pic>
      </p:grpSp>
      <p:grpSp>
        <p:nvGrpSpPr>
          <p:cNvPr id="23" name="object 23"/>
          <p:cNvGrpSpPr/>
          <p:nvPr/>
        </p:nvGrpSpPr>
        <p:grpSpPr>
          <a:xfrm>
            <a:off x="1908048" y="5283708"/>
            <a:ext cx="3276600" cy="2453640"/>
            <a:chOff x="1908048" y="5283708"/>
            <a:chExt cx="3276600" cy="2453640"/>
          </a:xfrm>
        </p:grpSpPr>
        <p:pic>
          <p:nvPicPr>
            <p:cNvPr id="24" name="object 24"/>
            <p:cNvPicPr/>
            <p:nvPr/>
          </p:nvPicPr>
          <p:blipFill>
            <a:blip r:embed="rId4" cstate="print"/>
            <a:stretch>
              <a:fillRect/>
            </a:stretch>
          </p:blipFill>
          <p:spPr>
            <a:xfrm>
              <a:off x="1935480" y="5286756"/>
              <a:ext cx="3240023" cy="2427732"/>
            </a:xfrm>
            <a:prstGeom prst="rect">
              <a:avLst/>
            </a:prstGeom>
          </p:spPr>
        </p:pic>
        <p:pic>
          <p:nvPicPr>
            <p:cNvPr id="25" name="object 25"/>
            <p:cNvPicPr/>
            <p:nvPr/>
          </p:nvPicPr>
          <p:blipFill>
            <a:blip r:embed="rId5" cstate="print"/>
            <a:stretch>
              <a:fillRect/>
            </a:stretch>
          </p:blipFill>
          <p:spPr>
            <a:xfrm>
              <a:off x="1908048" y="5283708"/>
              <a:ext cx="3276600" cy="2453640"/>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7833766"/>
            <a:ext cx="5305425" cy="1128395"/>
          </a:xfrm>
          <a:prstGeom prst="rect">
            <a:avLst/>
          </a:prstGeom>
        </p:spPr>
        <p:txBody>
          <a:bodyPr vert="horz" wrap="square" lIns="0" tIns="12700" rIns="0" bIns="0" rtlCol="0">
            <a:spAutoFit/>
          </a:bodyPr>
          <a:lstStyle/>
          <a:p>
            <a:pPr marL="337185" marR="22225" indent="528320">
              <a:lnSpc>
                <a:spcPct val="147600"/>
              </a:lnSpc>
              <a:spcBef>
                <a:spcPts val="100"/>
              </a:spcBef>
              <a:buClr>
                <a:srgbClr val="2B6CAB"/>
              </a:buClr>
              <a:buAutoNum type="arabicParenR"/>
              <a:tabLst>
                <a:tab pos="865505" algn="l"/>
              </a:tabLst>
            </a:pPr>
            <a:r>
              <a:rPr sz="1050" dirty="0">
                <a:solidFill>
                  <a:srgbClr val="2B2A29"/>
                </a:solidFill>
                <a:latin typeface="Noto Serif CJK JP"/>
                <a:cs typeface="Noto Serif CJK JP"/>
              </a:rPr>
              <a:t>选中 User Name 项，按 Enter 键，弹出 User Name 框，手动输入要删除的用户名，按 Enter 键确认。</a:t>
            </a:r>
            <a:endParaRPr sz="1050">
              <a:latin typeface="Noto Serif CJK JP"/>
              <a:cs typeface="Noto Serif CJK JP"/>
            </a:endParaRPr>
          </a:p>
          <a:p>
            <a:pPr marL="829944" indent="-223520">
              <a:lnSpc>
                <a:spcPct val="100000"/>
              </a:lnSpc>
              <a:spcBef>
                <a:spcPts val="885"/>
              </a:spcBef>
              <a:buClr>
                <a:srgbClr val="2B6CAB"/>
              </a:buClr>
              <a:buAutoNum type="arabicParenR"/>
              <a:tabLst>
                <a:tab pos="829944" algn="l"/>
              </a:tabLst>
            </a:pPr>
            <a:r>
              <a:rPr sz="1050" dirty="0">
                <a:solidFill>
                  <a:srgbClr val="2B2A29"/>
                </a:solidFill>
                <a:latin typeface="Noto Serif CJK JP"/>
                <a:cs typeface="Noto Serif CJK JP"/>
              </a:rPr>
              <a:t>选中 User Password 项， 按 Enter 键， 弹出 User Password 框，手动输入</a:t>
            </a:r>
            <a:endParaRPr sz="1050">
              <a:latin typeface="Noto Serif CJK JP"/>
              <a:cs typeface="Noto Serif CJK JP"/>
            </a:endParaRPr>
          </a:p>
          <a:p>
            <a:pPr marL="12700">
              <a:lnSpc>
                <a:spcPct val="100000"/>
              </a:lnSpc>
              <a:spcBef>
                <a:spcPts val="1735"/>
              </a:spcBef>
            </a:pPr>
            <a:r>
              <a:rPr sz="900" dirty="0">
                <a:solidFill>
                  <a:srgbClr val="2B2A29"/>
                </a:solidFill>
                <a:latin typeface="Noto Serif CJK JP"/>
                <a:cs typeface="Noto Serif CJK JP"/>
              </a:rPr>
              <a:t>40</a:t>
            </a:r>
            <a:endParaRPr sz="900">
              <a:latin typeface="Noto Serif CJK JP"/>
              <a:cs typeface="Noto Serif CJK JP"/>
            </a:endParaRPr>
          </a:p>
        </p:txBody>
      </p:sp>
      <p:sp>
        <p:nvSpPr>
          <p:cNvPr id="6" name="object 6"/>
          <p:cNvSpPr txBox="1"/>
          <p:nvPr/>
        </p:nvSpPr>
        <p:spPr>
          <a:xfrm>
            <a:off x="1040079" y="796569"/>
            <a:ext cx="2932430"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2A29"/>
                </a:solidFill>
                <a:latin typeface="Noto Serif CJK JP"/>
                <a:cs typeface="Noto Serif CJK JP"/>
              </a:rPr>
              <a:t>设置的用户密码，设置完成后，按 Enter 键确认。</a:t>
            </a:r>
            <a:endParaRPr sz="1050">
              <a:latin typeface="Noto Serif CJK JP"/>
              <a:cs typeface="Noto Serif CJK JP"/>
            </a:endParaRPr>
          </a:p>
          <a:p>
            <a:pPr marL="281940">
              <a:lnSpc>
                <a:spcPct val="100000"/>
              </a:lnSpc>
              <a:spcBef>
                <a:spcPts val="600"/>
              </a:spcBef>
            </a:pPr>
            <a:r>
              <a:rPr sz="950" dirty="0">
                <a:solidFill>
                  <a:srgbClr val="2B6CAB"/>
                </a:solidFill>
                <a:latin typeface="Noto Serif CJK JP"/>
                <a:cs typeface="Noto Serif CJK JP"/>
              </a:rPr>
              <a:t>3) </a:t>
            </a:r>
            <a:r>
              <a:rPr sz="1050" dirty="0">
                <a:solidFill>
                  <a:srgbClr val="2B2A29"/>
                </a:solidFill>
                <a:latin typeface="Noto Serif CJK JP"/>
                <a:cs typeface="Noto Serif CJK JP"/>
              </a:rPr>
              <a:t>Channel NO 设置为 1 或 8。</a:t>
            </a:r>
            <a:endParaRPr sz="1050">
              <a:latin typeface="Noto Serif CJK JP"/>
              <a:cs typeface="Noto Serif CJK JP"/>
            </a:endParaRPr>
          </a:p>
        </p:txBody>
      </p:sp>
      <p:sp>
        <p:nvSpPr>
          <p:cNvPr id="7" name="object 7"/>
          <p:cNvSpPr txBox="1"/>
          <p:nvPr/>
        </p:nvSpPr>
        <p:spPr>
          <a:xfrm>
            <a:off x="1040079" y="1322959"/>
            <a:ext cx="150495" cy="158377"/>
          </a:xfrm>
          <a:prstGeom prst="rect">
            <a:avLst/>
          </a:prstGeom>
        </p:spPr>
        <p:txBody>
          <a:bodyPr vert="horz" wrap="square" lIns="0" tIns="12065" rIns="0" bIns="0" rtlCol="0">
            <a:spAutoFit/>
          </a:bodyPr>
          <a:lstStyle/>
          <a:p>
            <a:pPr marL="12700">
              <a:lnSpc>
                <a:spcPct val="100000"/>
              </a:lnSpc>
              <a:spcBef>
                <a:spcPts val="95"/>
              </a:spcBef>
            </a:pPr>
            <a:r>
              <a:rPr sz="950" dirty="0">
                <a:solidFill>
                  <a:srgbClr val="2B6CAB"/>
                </a:solidFill>
                <a:latin typeface="Noto Serif CJK JP"/>
                <a:cs typeface="Noto Serif CJK JP"/>
              </a:rPr>
              <a:t>4)</a:t>
            </a:r>
            <a:endParaRPr sz="950">
              <a:latin typeface="Noto Serif CJK JP"/>
              <a:cs typeface="Noto Serif CJK JP"/>
            </a:endParaRPr>
          </a:p>
        </p:txBody>
      </p:sp>
      <p:sp>
        <p:nvSpPr>
          <p:cNvPr id="8" name="object 8"/>
          <p:cNvSpPr txBox="1"/>
          <p:nvPr/>
        </p:nvSpPr>
        <p:spPr>
          <a:xfrm>
            <a:off x="1518666" y="1309243"/>
            <a:ext cx="454977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User Pr</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v</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lege L</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m</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t 项，设置新增用户的权限，设置完成后按 Enter 键，会</a:t>
            </a:r>
            <a:endParaRPr sz="1050" dirty="0">
              <a:latin typeface="Noto Serif CJK JP"/>
              <a:cs typeface="Noto Serif CJK JP"/>
            </a:endParaRPr>
          </a:p>
        </p:txBody>
      </p:sp>
      <p:sp>
        <p:nvSpPr>
          <p:cNvPr id="9" name="object 9"/>
          <p:cNvSpPr txBox="1"/>
          <p:nvPr/>
        </p:nvSpPr>
        <p:spPr>
          <a:xfrm>
            <a:off x="1040079" y="1470176"/>
            <a:ext cx="5001895" cy="497840"/>
          </a:xfrm>
          <a:prstGeom prst="rect">
            <a:avLst/>
          </a:prstGeom>
        </p:spPr>
        <p:txBody>
          <a:bodyPr vert="horz" wrap="square" lIns="0" tIns="88265" rIns="0" bIns="0" rtlCol="0">
            <a:spAutoFit/>
          </a:bodyPr>
          <a:lstStyle/>
          <a:p>
            <a:pPr marL="12700">
              <a:lnSpc>
                <a:spcPct val="100000"/>
              </a:lnSpc>
              <a:spcBef>
                <a:spcPts val="695"/>
              </a:spcBef>
            </a:pPr>
            <a:r>
              <a:rPr sz="1050" dirty="0" err="1">
                <a:solidFill>
                  <a:srgbClr val="2B2A29"/>
                </a:solidFill>
                <a:latin typeface="Noto Serif CJK JP"/>
                <a:cs typeface="Noto Serif CJK JP"/>
              </a:rPr>
              <a:t>弹出</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BMC </a:t>
            </a:r>
            <a:r>
              <a:rPr sz="1050" dirty="0">
                <a:solidFill>
                  <a:srgbClr val="2B2A29"/>
                </a:solidFill>
                <a:latin typeface="Noto Serif CJK JP"/>
                <a:cs typeface="Noto Serif CJK JP"/>
              </a:rPr>
              <a:t> US</a:t>
            </a:r>
            <a:r>
              <a:rPr lang="en-US" sz="1050" dirty="0">
                <a:solidFill>
                  <a:srgbClr val="2B2A29"/>
                </a:solidFill>
                <a:latin typeface="Noto Serif CJK JP"/>
                <a:cs typeface="Noto Serif CJK JP"/>
              </a:rPr>
              <a:t>E</a:t>
            </a:r>
            <a:r>
              <a:rPr sz="1050" dirty="0">
                <a:solidFill>
                  <a:srgbClr val="2B2A29"/>
                </a:solidFill>
                <a:latin typeface="Noto Serif CJK JP"/>
                <a:cs typeface="Noto Serif CJK JP"/>
              </a:rPr>
              <a:t>R SETT</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NGS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NFO 提示框， 当提示“Set User Access Command</a:t>
            </a:r>
            <a:endParaRPr sz="1050" dirty="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Passed“，按 Enter 键OK  确认，新增用户成功，实例如下图</a:t>
            </a:r>
            <a:endParaRPr sz="1050" dirty="0">
              <a:latin typeface="Noto Serif CJK JP"/>
              <a:cs typeface="Noto Serif CJK JP"/>
            </a:endParaRPr>
          </a:p>
        </p:txBody>
      </p:sp>
      <p:sp>
        <p:nvSpPr>
          <p:cNvPr id="10" name="object 10"/>
          <p:cNvSpPr txBox="1"/>
          <p:nvPr/>
        </p:nvSpPr>
        <p:spPr>
          <a:xfrm>
            <a:off x="1310132" y="4880229"/>
            <a:ext cx="116459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2. </a:t>
            </a:r>
            <a:r>
              <a:rPr sz="1050" dirty="0">
                <a:solidFill>
                  <a:srgbClr val="2B2A29"/>
                </a:solidFill>
                <a:latin typeface="Noto Serif CJK JP"/>
                <a:cs typeface="Noto Serif CJK JP"/>
              </a:rPr>
              <a:t>Delete User 操作</a:t>
            </a:r>
            <a:endParaRPr sz="1050">
              <a:latin typeface="Noto Serif CJK JP"/>
              <a:cs typeface="Noto Serif CJK JP"/>
            </a:endParaRPr>
          </a:p>
        </p:txBody>
      </p:sp>
      <p:grpSp>
        <p:nvGrpSpPr>
          <p:cNvPr id="11" name="object 11"/>
          <p:cNvGrpSpPr/>
          <p:nvPr/>
        </p:nvGrpSpPr>
        <p:grpSpPr>
          <a:xfrm>
            <a:off x="1889760" y="2150364"/>
            <a:ext cx="3267710" cy="2437130"/>
            <a:chOff x="1889760" y="2150364"/>
            <a:chExt cx="3267710" cy="2437130"/>
          </a:xfrm>
        </p:grpSpPr>
        <p:pic>
          <p:nvPicPr>
            <p:cNvPr id="12" name="object 12"/>
            <p:cNvPicPr/>
            <p:nvPr/>
          </p:nvPicPr>
          <p:blipFill>
            <a:blip r:embed="rId3" cstate="print"/>
            <a:stretch>
              <a:fillRect/>
            </a:stretch>
          </p:blipFill>
          <p:spPr>
            <a:xfrm>
              <a:off x="1917192" y="2177796"/>
              <a:ext cx="3227832" cy="2406395"/>
            </a:xfrm>
            <a:prstGeom prst="rect">
              <a:avLst/>
            </a:prstGeom>
          </p:spPr>
        </p:pic>
        <p:pic>
          <p:nvPicPr>
            <p:cNvPr id="13" name="object 13"/>
            <p:cNvPicPr/>
            <p:nvPr/>
          </p:nvPicPr>
          <p:blipFill>
            <a:blip r:embed="rId4" cstate="print"/>
            <a:stretch>
              <a:fillRect/>
            </a:stretch>
          </p:blipFill>
          <p:spPr>
            <a:xfrm>
              <a:off x="1889760" y="2150364"/>
              <a:ext cx="3267455" cy="2436876"/>
            </a:xfrm>
            <a:prstGeom prst="rect">
              <a:avLst/>
            </a:prstGeom>
          </p:spPr>
        </p:pic>
      </p:grpSp>
      <p:grpSp>
        <p:nvGrpSpPr>
          <p:cNvPr id="14" name="object 14"/>
          <p:cNvGrpSpPr/>
          <p:nvPr/>
        </p:nvGrpSpPr>
        <p:grpSpPr>
          <a:xfrm>
            <a:off x="1889760" y="5192268"/>
            <a:ext cx="3272154" cy="2453640"/>
            <a:chOff x="1889760" y="5192268"/>
            <a:chExt cx="3272154" cy="2453640"/>
          </a:xfrm>
        </p:grpSpPr>
        <p:pic>
          <p:nvPicPr>
            <p:cNvPr id="15" name="object 15"/>
            <p:cNvPicPr/>
            <p:nvPr/>
          </p:nvPicPr>
          <p:blipFill>
            <a:blip r:embed="rId5" cstate="print"/>
            <a:stretch>
              <a:fillRect/>
            </a:stretch>
          </p:blipFill>
          <p:spPr>
            <a:xfrm>
              <a:off x="1915668" y="5210556"/>
              <a:ext cx="3230880" cy="2423160"/>
            </a:xfrm>
            <a:prstGeom prst="rect">
              <a:avLst/>
            </a:prstGeom>
          </p:spPr>
        </p:pic>
        <p:pic>
          <p:nvPicPr>
            <p:cNvPr id="16" name="object 16"/>
            <p:cNvPicPr/>
            <p:nvPr/>
          </p:nvPicPr>
          <p:blipFill>
            <a:blip r:embed="rId6" cstate="print"/>
            <a:stretch>
              <a:fillRect/>
            </a:stretch>
          </p:blipFill>
          <p:spPr>
            <a:xfrm>
              <a:off x="1889760" y="5192268"/>
              <a:ext cx="3272028" cy="2453639"/>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079" y="469772"/>
            <a:ext cx="5245100" cy="1046480"/>
          </a:xfrm>
          <a:prstGeom prst="rect">
            <a:avLst/>
          </a:prstGeom>
        </p:spPr>
        <p:txBody>
          <a:bodyPr vert="horz" wrap="square" lIns="0" tIns="12700" rIns="0" bIns="0" rtlCol="0">
            <a:spAutoFit/>
          </a:bodyPr>
          <a:lstStyle/>
          <a:p>
            <a:pPr marR="5080" algn="r">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a:p>
            <a:pPr marL="88900" marR="311150" indent="-76200">
              <a:lnSpc>
                <a:spcPct val="147600"/>
              </a:lnSpc>
              <a:spcBef>
                <a:spcPts val="1015"/>
              </a:spcBef>
            </a:pPr>
            <a:r>
              <a:rPr sz="1050" dirty="0">
                <a:solidFill>
                  <a:srgbClr val="2B2A29"/>
                </a:solidFill>
                <a:latin typeface="Noto Serif CJK JP"/>
                <a:cs typeface="Noto Serif CJK JP"/>
              </a:rPr>
              <a:t>要删除的用户密码，输入完成后，按 Enter 键确认，会弹出 BMC USER SETT NGS NFO 提示框，提示删除用户成功或失败。</a:t>
            </a:r>
            <a:endParaRPr sz="1050" dirty="0">
              <a:latin typeface="Noto Serif CJK JP"/>
              <a:cs typeface="Noto Serif CJK JP"/>
            </a:endParaRPr>
          </a:p>
          <a:p>
            <a:pPr marL="281940">
              <a:lnSpc>
                <a:spcPct val="100000"/>
              </a:lnSpc>
              <a:spcBef>
                <a:spcPts val="600"/>
              </a:spcBef>
            </a:pPr>
            <a:r>
              <a:rPr sz="1050" dirty="0">
                <a:solidFill>
                  <a:srgbClr val="2B6CAB"/>
                </a:solidFill>
                <a:latin typeface="Noto Serif CJK JP"/>
                <a:cs typeface="Noto Serif CJK JP"/>
              </a:rPr>
              <a:t>3. </a:t>
            </a:r>
            <a:r>
              <a:rPr sz="1050" dirty="0">
                <a:solidFill>
                  <a:srgbClr val="2B2A29"/>
                </a:solidFill>
                <a:latin typeface="Noto Serif CJK JP"/>
                <a:cs typeface="Noto Serif CJK JP"/>
              </a:rPr>
              <a:t>Change User Settings</a:t>
            </a:r>
            <a:endParaRPr sz="105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41</a:t>
            </a:r>
            <a:endParaRPr sz="900">
              <a:latin typeface="Noto Serif CJK JP"/>
              <a:cs typeface="Noto Serif CJK JP"/>
            </a:endParaRPr>
          </a:p>
        </p:txBody>
      </p:sp>
      <p:sp>
        <p:nvSpPr>
          <p:cNvPr id="4" name="object 4"/>
          <p:cNvSpPr txBox="1"/>
          <p:nvPr/>
        </p:nvSpPr>
        <p:spPr>
          <a:xfrm>
            <a:off x="1040079" y="4305453"/>
            <a:ext cx="4964430" cy="972185"/>
          </a:xfrm>
          <a:prstGeom prst="rect">
            <a:avLst/>
          </a:prstGeom>
        </p:spPr>
        <p:txBody>
          <a:bodyPr vert="horz" wrap="square" lIns="0" tIns="12700" rIns="0" bIns="0" rtlCol="0">
            <a:spAutoFit/>
          </a:bodyPr>
          <a:lstStyle/>
          <a:p>
            <a:pPr marL="12700" marR="5080" indent="530225">
              <a:lnSpc>
                <a:spcPct val="147600"/>
              </a:lnSpc>
              <a:spcBef>
                <a:spcPts val="100"/>
              </a:spcBef>
              <a:buClr>
                <a:srgbClr val="2B6CAB"/>
              </a:buClr>
              <a:buAutoNum type="arabicParenR"/>
              <a:tabLst>
                <a:tab pos="542925" algn="l"/>
              </a:tabLst>
            </a:pPr>
            <a:r>
              <a:rPr sz="1050" dirty="0">
                <a:solidFill>
                  <a:srgbClr val="2B2A29"/>
                </a:solidFill>
                <a:latin typeface="Noto Serif CJK JP"/>
                <a:cs typeface="Noto Serif CJK JP"/>
              </a:rPr>
              <a:t>选中 User Name 项，按 Enter 键，弹出 User Name 框，手动输入要修改的用户名，设置完成后，按 Enter 键确认。</a:t>
            </a:r>
            <a:endParaRPr sz="1050">
              <a:latin typeface="Noto Serif CJK JP"/>
              <a:cs typeface="Noto Serif CJK JP"/>
            </a:endParaRPr>
          </a:p>
          <a:p>
            <a:pPr marL="12700" marR="15875" indent="479425">
              <a:lnSpc>
                <a:spcPts val="1870"/>
              </a:lnSpc>
              <a:spcBef>
                <a:spcPts val="90"/>
              </a:spcBef>
              <a:buClr>
                <a:srgbClr val="2B6CAB"/>
              </a:buClr>
              <a:buAutoNum type="arabicParenR"/>
              <a:tabLst>
                <a:tab pos="492125" algn="l"/>
              </a:tabLst>
            </a:pPr>
            <a:r>
              <a:rPr sz="1050" dirty="0">
                <a:solidFill>
                  <a:srgbClr val="2B2A29"/>
                </a:solidFill>
                <a:latin typeface="Noto Serif CJK JP"/>
                <a:cs typeface="Noto Serif CJK JP"/>
              </a:rPr>
              <a:t>选中 User Password 项，按 Enter 键，弹出 User Password 框，手动输入用户密码，按 Enter 键确认。</a:t>
            </a:r>
            <a:endParaRPr sz="1050">
              <a:latin typeface="Noto Serif CJK JP"/>
              <a:cs typeface="Noto Serif CJK JP"/>
            </a:endParaRPr>
          </a:p>
        </p:txBody>
      </p:sp>
      <p:sp>
        <p:nvSpPr>
          <p:cNvPr id="5" name="object 5"/>
          <p:cNvSpPr txBox="1"/>
          <p:nvPr/>
        </p:nvSpPr>
        <p:spPr>
          <a:xfrm>
            <a:off x="1040079" y="6036056"/>
            <a:ext cx="16573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6)</a:t>
            </a:r>
            <a:endParaRPr sz="1050">
              <a:latin typeface="Noto Serif CJK JP"/>
              <a:cs typeface="Noto Serif CJK JP"/>
            </a:endParaRPr>
          </a:p>
        </p:txBody>
      </p:sp>
      <p:sp>
        <p:nvSpPr>
          <p:cNvPr id="6" name="object 6"/>
          <p:cNvSpPr txBox="1"/>
          <p:nvPr/>
        </p:nvSpPr>
        <p:spPr>
          <a:xfrm>
            <a:off x="1309877" y="5288907"/>
            <a:ext cx="4768215" cy="934085"/>
          </a:xfrm>
          <a:prstGeom prst="rect">
            <a:avLst/>
          </a:prstGeom>
        </p:spPr>
        <p:txBody>
          <a:bodyPr vert="horz" wrap="square" lIns="0" tIns="88265" rIns="0" bIns="0" rtlCol="0">
            <a:spAutoFit/>
          </a:bodyPr>
          <a:lstStyle/>
          <a:p>
            <a:pPr marL="221615" indent="-208915">
              <a:lnSpc>
                <a:spcPct val="100000"/>
              </a:lnSpc>
              <a:spcBef>
                <a:spcPts val="695"/>
              </a:spcBef>
              <a:buClr>
                <a:srgbClr val="2B6CAB"/>
              </a:buClr>
              <a:buAutoNum type="arabicParenR" startAt="3"/>
              <a:tabLst>
                <a:tab pos="221615" algn="l"/>
              </a:tabLst>
            </a:pPr>
            <a:r>
              <a:rPr sz="1050" dirty="0">
                <a:solidFill>
                  <a:srgbClr val="2B2A29"/>
                </a:solidFill>
                <a:latin typeface="Noto Serif CJK JP"/>
                <a:cs typeface="Noto Serif CJK JP"/>
              </a:rPr>
              <a:t>选中 User 项， 设</a:t>
            </a:r>
            <a:r>
              <a:rPr lang="ja-JP" altLang="en-US" sz="1050" dirty="0">
                <a:solidFill>
                  <a:srgbClr val="2B2A29"/>
                </a:solidFill>
                <a:latin typeface="Noto Serif CJK JP"/>
                <a:cs typeface="Noto Serif CJK JP"/>
              </a:rPr>
              <a:t>置</a:t>
            </a:r>
            <a:r>
              <a:rPr lang="en-US" altLang="ja-JP" sz="1050" dirty="0">
                <a:solidFill>
                  <a:srgbClr val="2B2A29"/>
                </a:solidFill>
                <a:latin typeface="Noto Serif CJK JP"/>
                <a:cs typeface="Noto Serif CJK JP"/>
              </a:rPr>
              <a:t> [</a:t>
            </a:r>
            <a:r>
              <a:rPr sz="1050" dirty="0">
                <a:solidFill>
                  <a:srgbClr val="2B2A29"/>
                </a:solidFill>
                <a:latin typeface="Noto Serif CJK JP"/>
                <a:cs typeface="Noto Serif CJK JP"/>
              </a:rPr>
              <a:t>Enable</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or</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[Disable</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a:t>
            </a:r>
            <a:endParaRPr sz="1050" dirty="0">
              <a:latin typeface="Noto Serif CJK JP"/>
              <a:cs typeface="Noto Serif CJK JP"/>
            </a:endParaRPr>
          </a:p>
          <a:p>
            <a:pPr marL="221615" indent="-208915">
              <a:lnSpc>
                <a:spcPct val="100000"/>
              </a:lnSpc>
              <a:spcBef>
                <a:spcPts val="600"/>
              </a:spcBef>
              <a:buClr>
                <a:srgbClr val="2B6CAB"/>
              </a:buClr>
              <a:buAutoNum type="arabicParenR" startAt="3"/>
              <a:tabLst>
                <a:tab pos="221615" algn="l"/>
              </a:tabLst>
            </a:pPr>
            <a:r>
              <a:rPr sz="1050" dirty="0">
                <a:solidFill>
                  <a:srgbClr val="2B2A29"/>
                </a:solidFill>
                <a:latin typeface="Noto Serif CJK JP"/>
                <a:cs typeface="Noto Serif CJK JP"/>
              </a:rPr>
              <a:t>选中 Change User Password 项，修改用户密码。</a:t>
            </a:r>
            <a:endParaRPr sz="1050" dirty="0">
              <a:latin typeface="Noto Serif CJK JP"/>
              <a:cs typeface="Noto Serif CJK JP"/>
            </a:endParaRPr>
          </a:p>
          <a:p>
            <a:pPr marL="222250" indent="-209550">
              <a:lnSpc>
                <a:spcPct val="100000"/>
              </a:lnSpc>
              <a:spcBef>
                <a:spcPts val="600"/>
              </a:spcBef>
              <a:buClr>
                <a:srgbClr val="2B6CAB"/>
              </a:buClr>
              <a:buAutoNum type="arabicParenR" startAt="3"/>
              <a:tabLst>
                <a:tab pos="222250" algn="l"/>
              </a:tabLst>
            </a:pPr>
            <a:r>
              <a:rPr sz="1050" dirty="0">
                <a:solidFill>
                  <a:srgbClr val="2B2A29"/>
                </a:solidFill>
                <a:latin typeface="Noto Serif CJK JP"/>
                <a:cs typeface="Noto Serif CJK JP"/>
              </a:rPr>
              <a:t>Channel NO 设置为 1 或 8。</a:t>
            </a:r>
            <a:endParaRPr sz="1050" dirty="0">
              <a:latin typeface="Noto Serif CJK JP"/>
              <a:cs typeface="Noto Serif CJK JP"/>
            </a:endParaRPr>
          </a:p>
          <a:p>
            <a:pPr marL="220979">
              <a:lnSpc>
                <a:spcPct val="100000"/>
              </a:lnSpc>
              <a:spcBef>
                <a:spcPts val="315"/>
              </a:spcBef>
            </a:pPr>
            <a:r>
              <a:rPr sz="1050" dirty="0">
                <a:solidFill>
                  <a:srgbClr val="2B2A29"/>
                </a:solidFill>
                <a:latin typeface="Noto Serif CJK JP"/>
                <a:cs typeface="Noto Serif CJK JP"/>
              </a:rPr>
              <a:t>User Privilege Limit 项，可修改用户的权限，设置完成后按 Enter 键，会</a:t>
            </a:r>
            <a:endParaRPr sz="1050" dirty="0">
              <a:latin typeface="Noto Serif CJK JP"/>
              <a:cs typeface="Noto Serif CJK JP"/>
            </a:endParaRPr>
          </a:p>
        </p:txBody>
      </p:sp>
      <p:sp>
        <p:nvSpPr>
          <p:cNvPr id="7" name="object 7"/>
          <p:cNvSpPr txBox="1"/>
          <p:nvPr/>
        </p:nvSpPr>
        <p:spPr>
          <a:xfrm>
            <a:off x="1040079" y="6198514"/>
            <a:ext cx="5017135" cy="412292"/>
          </a:xfrm>
          <a:prstGeom prst="rect">
            <a:avLst/>
          </a:prstGeom>
        </p:spPr>
        <p:txBody>
          <a:bodyPr vert="horz" wrap="square" lIns="0" tIns="88265" rIns="0" bIns="0" rtlCol="0">
            <a:spAutoFit/>
          </a:bodyPr>
          <a:lstStyle/>
          <a:p>
            <a:pPr marL="12700">
              <a:lnSpc>
                <a:spcPct val="100000"/>
              </a:lnSpc>
              <a:spcBef>
                <a:spcPts val="695"/>
              </a:spcBef>
            </a:pPr>
            <a:r>
              <a:rPr sz="1050" dirty="0" err="1">
                <a:solidFill>
                  <a:srgbClr val="2B2A29"/>
                </a:solidFill>
                <a:latin typeface="Noto Serif CJK JP"/>
                <a:cs typeface="Noto Serif CJK JP"/>
              </a:rPr>
              <a:t>弹出</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BMC </a:t>
            </a:r>
            <a:r>
              <a:rPr sz="1050" dirty="0">
                <a:solidFill>
                  <a:srgbClr val="2B2A29"/>
                </a:solidFill>
                <a:latin typeface="Noto Serif CJK JP"/>
                <a:cs typeface="Noto Serif CJK JP"/>
              </a:rPr>
              <a:t> USER SETT NGS NFO 提示框， 当提示“Set User Access Command</a:t>
            </a:r>
            <a:r>
              <a:rPr lang="en-US" sz="1050" dirty="0">
                <a:latin typeface="Noto Serif CJK JP"/>
                <a:cs typeface="Noto Serif CJK JP"/>
              </a:rPr>
              <a:t> </a:t>
            </a:r>
            <a:r>
              <a:rPr sz="1050" dirty="0" err="1">
                <a:solidFill>
                  <a:srgbClr val="2B2A29"/>
                </a:solidFill>
                <a:latin typeface="Noto Serif CJK JP"/>
                <a:cs typeface="Noto Serif CJK JP"/>
              </a:rPr>
              <a:t>Passed“，按</a:t>
            </a:r>
            <a:r>
              <a:rPr sz="1050" dirty="0">
                <a:solidFill>
                  <a:srgbClr val="2B2A29"/>
                </a:solidFill>
                <a:latin typeface="Noto Serif CJK JP"/>
                <a:cs typeface="Noto Serif CJK JP"/>
              </a:rPr>
              <a:t> Enter 键OK 确认，修改用户设置成功。</a:t>
            </a:r>
            <a:endParaRPr sz="1050" dirty="0">
              <a:latin typeface="Noto Serif CJK JP"/>
              <a:cs typeface="Noto Serif CJK JP"/>
            </a:endParaRPr>
          </a:p>
        </p:txBody>
      </p:sp>
      <p:grpSp>
        <p:nvGrpSpPr>
          <p:cNvPr id="8" name="object 8"/>
          <p:cNvGrpSpPr/>
          <p:nvPr/>
        </p:nvGrpSpPr>
        <p:grpSpPr>
          <a:xfrm>
            <a:off x="1917192" y="1656588"/>
            <a:ext cx="3275329" cy="2444750"/>
            <a:chOff x="1917192" y="1656588"/>
            <a:chExt cx="3275329" cy="2444750"/>
          </a:xfrm>
        </p:grpSpPr>
        <p:pic>
          <p:nvPicPr>
            <p:cNvPr id="9" name="object 9"/>
            <p:cNvPicPr/>
            <p:nvPr/>
          </p:nvPicPr>
          <p:blipFill>
            <a:blip r:embed="rId2" cstate="print"/>
            <a:stretch>
              <a:fillRect/>
            </a:stretch>
          </p:blipFill>
          <p:spPr>
            <a:xfrm>
              <a:off x="1935480" y="1665732"/>
              <a:ext cx="3235451" cy="2414016"/>
            </a:xfrm>
            <a:prstGeom prst="rect">
              <a:avLst/>
            </a:prstGeom>
          </p:spPr>
        </p:pic>
        <p:pic>
          <p:nvPicPr>
            <p:cNvPr id="10" name="object 10"/>
            <p:cNvPicPr/>
            <p:nvPr/>
          </p:nvPicPr>
          <p:blipFill>
            <a:blip r:embed="rId3" cstate="print"/>
            <a:stretch>
              <a:fillRect/>
            </a:stretch>
          </p:blipFill>
          <p:spPr>
            <a:xfrm>
              <a:off x="1917192" y="1656588"/>
              <a:ext cx="3275076" cy="2444496"/>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42</a:t>
            </a:r>
            <a:endParaRPr sz="900">
              <a:latin typeface="Noto Serif CJK JP"/>
              <a:cs typeface="Noto Serif CJK JP"/>
            </a:endParaRPr>
          </a:p>
        </p:txBody>
      </p:sp>
      <p:sp>
        <p:nvSpPr>
          <p:cNvPr id="6" name="object 6"/>
          <p:cNvSpPr txBox="1"/>
          <p:nvPr/>
        </p:nvSpPr>
        <p:spPr>
          <a:xfrm>
            <a:off x="1040079" y="871855"/>
            <a:ext cx="2054225" cy="186690"/>
          </a:xfrm>
          <a:prstGeom prst="rect">
            <a:avLst/>
          </a:prstGeom>
        </p:spPr>
        <p:txBody>
          <a:bodyPr vert="horz" wrap="square" lIns="0" tIns="13335" rIns="0" bIns="0" rtlCol="0">
            <a:spAutoFit/>
          </a:bodyPr>
          <a:lstStyle/>
          <a:p>
            <a:pPr marL="12700">
              <a:lnSpc>
                <a:spcPct val="100000"/>
              </a:lnSpc>
              <a:spcBef>
                <a:spcPts val="105"/>
              </a:spcBef>
            </a:pPr>
            <a:r>
              <a:rPr sz="1050" spc="-10" dirty="0">
                <a:solidFill>
                  <a:srgbClr val="2B6CAB"/>
                </a:solidFill>
                <a:latin typeface="Noto Serif CJK JP"/>
                <a:cs typeface="Noto Serif CJK JP"/>
              </a:rPr>
              <a:t>3.2.4.5</a:t>
            </a:r>
            <a:r>
              <a:rPr sz="1050" spc="-60" dirty="0">
                <a:solidFill>
                  <a:srgbClr val="2B6CAB"/>
                </a:solidFill>
                <a:latin typeface="Noto Serif CJK JP"/>
                <a:cs typeface="Noto Serif CJK JP"/>
              </a:rPr>
              <a:t> </a:t>
            </a:r>
            <a:r>
              <a:rPr sz="1050" spc="-10" dirty="0">
                <a:solidFill>
                  <a:srgbClr val="2B6CAB"/>
                </a:solidFill>
                <a:latin typeface="Noto Serif CJK JP"/>
                <a:cs typeface="Noto Serif CJK JP"/>
              </a:rPr>
              <a:t>System</a:t>
            </a:r>
            <a:r>
              <a:rPr sz="1050" spc="30" dirty="0">
                <a:solidFill>
                  <a:srgbClr val="2B6CAB"/>
                </a:solidFill>
                <a:latin typeface="Noto Serif CJK JP"/>
                <a:cs typeface="Noto Serif CJK JP"/>
              </a:rPr>
              <a:t> </a:t>
            </a:r>
            <a:r>
              <a:rPr sz="1050" spc="-90" dirty="0">
                <a:solidFill>
                  <a:srgbClr val="2B6CAB"/>
                </a:solidFill>
                <a:latin typeface="Noto Serif CJK JP"/>
                <a:cs typeface="Noto Serif CJK JP"/>
              </a:rPr>
              <a:t>Health</a:t>
            </a:r>
            <a:r>
              <a:rPr sz="1050" spc="15" dirty="0">
                <a:solidFill>
                  <a:srgbClr val="2B6CAB"/>
                </a:solidFill>
                <a:latin typeface="Noto Serif CJK JP"/>
                <a:cs typeface="Noto Serif CJK JP"/>
              </a:rPr>
              <a:t> </a:t>
            </a:r>
            <a:r>
              <a:rPr sz="1050" spc="-70" dirty="0">
                <a:solidFill>
                  <a:srgbClr val="2B6CAB"/>
                </a:solidFill>
                <a:latin typeface="Noto Serif CJK JP"/>
                <a:cs typeface="Noto Serif CJK JP"/>
              </a:rPr>
              <a:t>Information</a:t>
            </a:r>
            <a:endParaRPr sz="1050">
              <a:latin typeface="Noto Serif CJK JP"/>
              <a:cs typeface="Noto Serif CJK JP"/>
            </a:endParaRPr>
          </a:p>
        </p:txBody>
      </p:sp>
      <p:sp>
        <p:nvSpPr>
          <p:cNvPr id="7" name="object 7"/>
          <p:cNvSpPr/>
          <p:nvPr/>
        </p:nvSpPr>
        <p:spPr>
          <a:xfrm>
            <a:off x="1053083" y="457200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476250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500481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414070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p:nvPr/>
        </p:nvSpPr>
        <p:spPr>
          <a:xfrm>
            <a:off x="1053083" y="435559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2" name="object 12"/>
          <p:cNvSpPr txBox="1"/>
          <p:nvPr/>
        </p:nvSpPr>
        <p:spPr>
          <a:xfrm>
            <a:off x="1040078" y="3861811"/>
            <a:ext cx="3506521" cy="1488869"/>
          </a:xfrm>
          <a:prstGeom prst="rect">
            <a:avLst/>
          </a:prstGeom>
        </p:spPr>
        <p:txBody>
          <a:bodyPr vert="horz" wrap="square" lIns="0" tIns="95250" rIns="0" bIns="0" rtlCol="0">
            <a:spAutoFit/>
          </a:bodyPr>
          <a:lstStyle/>
          <a:p>
            <a:pPr marL="12700">
              <a:lnSpc>
                <a:spcPct val="100000"/>
              </a:lnSpc>
              <a:spcBef>
                <a:spcPts val="750"/>
              </a:spcBef>
            </a:pPr>
            <a:r>
              <a:rPr sz="1000" b="1" dirty="0">
                <a:solidFill>
                  <a:srgbClr val="2B2A29"/>
                </a:solidFill>
                <a:latin typeface="Noto Serif CJK JP"/>
                <a:cs typeface="Noto Serif CJK JP"/>
              </a:rPr>
              <a:t>System Health </a:t>
            </a:r>
            <a:r>
              <a:rPr lang="en-US" sz="1000" b="1" dirty="0">
                <a:solidFill>
                  <a:srgbClr val="2B2A29"/>
                </a:solidFill>
                <a:latin typeface="Noto Serif CJK JP"/>
                <a:cs typeface="Noto Serif CJK JP"/>
              </a:rPr>
              <a:t>Information  </a:t>
            </a:r>
            <a:r>
              <a:rPr sz="1000" b="1" dirty="0" err="1">
                <a:solidFill>
                  <a:srgbClr val="2B2A29"/>
                </a:solidFill>
                <a:latin typeface="Noto Serif CJK JP"/>
                <a:cs typeface="Noto Serif CJK JP"/>
              </a:rPr>
              <a:t>古单界面说明表</a:t>
            </a:r>
            <a:endParaRPr sz="1000" b="1" dirty="0">
              <a:latin typeface="Noto Serif CJK JP"/>
              <a:cs typeface="Noto Serif CJK JP"/>
            </a:endParaRPr>
          </a:p>
          <a:p>
            <a:pPr marL="30480">
              <a:lnSpc>
                <a:spcPct val="100000"/>
              </a:lnSpc>
              <a:spcBef>
                <a:spcPts val="595"/>
              </a:spcBef>
              <a:tabLst>
                <a:tab pos="2011045" algn="l"/>
              </a:tabLst>
            </a:pPr>
            <a:r>
              <a:rPr sz="900" b="1" dirty="0">
                <a:solidFill>
                  <a:srgbClr val="2B2A29"/>
                </a:solidFill>
                <a:latin typeface="Noto Serif CJK JP"/>
                <a:cs typeface="Noto Serif CJK JP"/>
              </a:rPr>
              <a:t>界面参数	功能说明</a:t>
            </a:r>
            <a:endParaRPr sz="900" b="1" dirty="0">
              <a:latin typeface="Noto Serif CJK JP"/>
              <a:cs typeface="Noto Serif CJK JP"/>
            </a:endParaRPr>
          </a:p>
          <a:p>
            <a:pPr marL="30480">
              <a:lnSpc>
                <a:spcPct val="100000"/>
              </a:lnSpc>
              <a:spcBef>
                <a:spcPts val="359"/>
              </a:spcBef>
              <a:tabLst>
                <a:tab pos="2018664" algn="l"/>
              </a:tabLst>
            </a:pPr>
            <a:r>
              <a:rPr sz="900" dirty="0">
                <a:solidFill>
                  <a:srgbClr val="2B2A29"/>
                </a:solidFill>
                <a:latin typeface="Noto Serif CJK JP"/>
                <a:cs typeface="Noto Serif CJK JP"/>
              </a:rPr>
              <a:t>System Temperature Information	系统温度信息子菜单</a:t>
            </a:r>
            <a:endParaRPr sz="900" dirty="0">
              <a:latin typeface="Noto Serif CJK JP"/>
              <a:cs typeface="Noto Serif CJK JP"/>
            </a:endParaRPr>
          </a:p>
          <a:p>
            <a:pPr marL="30480">
              <a:lnSpc>
                <a:spcPct val="100000"/>
              </a:lnSpc>
              <a:spcBef>
                <a:spcPts val="620"/>
              </a:spcBef>
              <a:tabLst>
                <a:tab pos="2011045" algn="l"/>
              </a:tabLst>
            </a:pPr>
            <a:r>
              <a:rPr sz="900" dirty="0">
                <a:solidFill>
                  <a:srgbClr val="2B2A29"/>
                </a:solidFill>
                <a:latin typeface="Noto Serif CJK JP"/>
                <a:cs typeface="Noto Serif CJK JP"/>
              </a:rPr>
              <a:t>System Fan Speed	系统风扇速度子菜单</a:t>
            </a:r>
            <a:endParaRPr sz="900" dirty="0">
              <a:latin typeface="Noto Serif CJK JP"/>
              <a:cs typeface="Noto Serif CJK JP"/>
            </a:endParaRPr>
          </a:p>
          <a:p>
            <a:pPr marL="30480">
              <a:lnSpc>
                <a:spcPct val="100000"/>
              </a:lnSpc>
              <a:spcBef>
                <a:spcPts val="625"/>
              </a:spcBef>
              <a:tabLst>
                <a:tab pos="1993900" algn="l"/>
              </a:tabLst>
            </a:pPr>
            <a:r>
              <a:rPr sz="900" dirty="0">
                <a:solidFill>
                  <a:srgbClr val="2B2A29"/>
                </a:solidFill>
                <a:latin typeface="Noto Serif CJK JP"/>
                <a:cs typeface="Noto Serif CJK JP"/>
              </a:rPr>
              <a:t>System Voltage Information	系统电压信息子菜单</a:t>
            </a:r>
            <a:endParaRPr sz="900" dirty="0">
              <a:latin typeface="Noto Serif CJK JP"/>
              <a:cs typeface="Noto Serif CJK JP"/>
            </a:endParaRPr>
          </a:p>
          <a:p>
            <a:pPr>
              <a:lnSpc>
                <a:spcPct val="100000"/>
              </a:lnSpc>
              <a:spcBef>
                <a:spcPts val="819"/>
              </a:spcBef>
            </a:pPr>
            <a:endParaRPr sz="900" dirty="0">
              <a:latin typeface="Noto Serif CJK JP"/>
              <a:cs typeface="Noto Serif CJK JP"/>
            </a:endParaRPr>
          </a:p>
          <a:p>
            <a:pPr marL="281940">
              <a:lnSpc>
                <a:spcPct val="100000"/>
              </a:lnSpc>
            </a:pPr>
            <a:r>
              <a:rPr sz="1050" dirty="0">
                <a:solidFill>
                  <a:srgbClr val="2B6CAB"/>
                </a:solidFill>
                <a:latin typeface="Noto Serif CJK JP"/>
                <a:cs typeface="Noto Serif CJK JP"/>
              </a:rPr>
              <a:t>1. </a:t>
            </a:r>
            <a:r>
              <a:rPr sz="1050" dirty="0">
                <a:solidFill>
                  <a:srgbClr val="2B2A29"/>
                </a:solidFill>
                <a:latin typeface="Noto Serif CJK JP"/>
                <a:cs typeface="Noto Serif CJK JP"/>
              </a:rPr>
              <a:t>System Temperature Information</a:t>
            </a:r>
            <a:endParaRPr sz="1050" dirty="0">
              <a:latin typeface="Noto Serif CJK JP"/>
              <a:cs typeface="Noto Serif CJK JP"/>
            </a:endParaRPr>
          </a:p>
        </p:txBody>
      </p:sp>
      <p:grpSp>
        <p:nvGrpSpPr>
          <p:cNvPr id="13" name="object 13"/>
          <p:cNvGrpSpPr/>
          <p:nvPr/>
        </p:nvGrpSpPr>
        <p:grpSpPr>
          <a:xfrm>
            <a:off x="1920239" y="5634228"/>
            <a:ext cx="3267710" cy="2425065"/>
            <a:chOff x="1920239" y="5634228"/>
            <a:chExt cx="3267710" cy="2425065"/>
          </a:xfrm>
        </p:grpSpPr>
        <p:pic>
          <p:nvPicPr>
            <p:cNvPr id="14" name="object 14"/>
            <p:cNvPicPr/>
            <p:nvPr/>
          </p:nvPicPr>
          <p:blipFill>
            <a:blip r:embed="rId3" cstate="print"/>
            <a:stretch>
              <a:fillRect/>
            </a:stretch>
          </p:blipFill>
          <p:spPr>
            <a:xfrm>
              <a:off x="1933955" y="5643372"/>
              <a:ext cx="3232404" cy="2398775"/>
            </a:xfrm>
            <a:prstGeom prst="rect">
              <a:avLst/>
            </a:prstGeom>
          </p:spPr>
        </p:pic>
        <p:pic>
          <p:nvPicPr>
            <p:cNvPr id="15" name="object 15"/>
            <p:cNvPicPr/>
            <p:nvPr/>
          </p:nvPicPr>
          <p:blipFill>
            <a:blip r:embed="rId4" cstate="print"/>
            <a:stretch>
              <a:fillRect/>
            </a:stretch>
          </p:blipFill>
          <p:spPr>
            <a:xfrm>
              <a:off x="1920239" y="5634228"/>
              <a:ext cx="3267455" cy="2424684"/>
            </a:xfrm>
            <a:prstGeom prst="rect">
              <a:avLst/>
            </a:prstGeom>
          </p:spPr>
        </p:pic>
      </p:grpSp>
      <p:pic>
        <p:nvPicPr>
          <p:cNvPr id="16" name="object 16"/>
          <p:cNvPicPr/>
          <p:nvPr/>
        </p:nvPicPr>
        <p:blipFill>
          <a:blip r:embed="rId5" cstate="print"/>
          <a:stretch>
            <a:fillRect/>
          </a:stretch>
        </p:blipFill>
        <p:spPr>
          <a:xfrm>
            <a:off x="1920239" y="1173480"/>
            <a:ext cx="3264408" cy="246278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spc="-30" dirty="0">
                <a:solidFill>
                  <a:srgbClr val="FFFFFF"/>
                </a:solidFill>
                <a:latin typeface="Noto Serif CJK JP"/>
                <a:cs typeface="Noto Serif CJK JP"/>
              </a:rPr>
              <a:t>BIOS </a:t>
            </a:r>
            <a:r>
              <a:rPr sz="1200" spc="5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43</a:t>
            </a:r>
            <a:endParaRPr sz="900">
              <a:latin typeface="Noto Serif CJK JP"/>
              <a:cs typeface="Noto Serif CJK JP"/>
            </a:endParaRPr>
          </a:p>
        </p:txBody>
      </p:sp>
      <p:sp>
        <p:nvSpPr>
          <p:cNvPr id="4" name="object 4"/>
          <p:cNvSpPr txBox="1"/>
          <p:nvPr/>
        </p:nvSpPr>
        <p:spPr>
          <a:xfrm>
            <a:off x="1310132" y="871855"/>
            <a:ext cx="1271270"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2.</a:t>
            </a:r>
            <a:r>
              <a:rPr sz="1050" spc="-60" dirty="0">
                <a:solidFill>
                  <a:srgbClr val="2B6CAB"/>
                </a:solidFill>
                <a:latin typeface="Noto Serif CJK JP"/>
                <a:cs typeface="Noto Serif CJK JP"/>
              </a:rPr>
              <a:t> </a:t>
            </a:r>
            <a:r>
              <a:rPr sz="1050" spc="-20" dirty="0">
                <a:solidFill>
                  <a:srgbClr val="2B2A29"/>
                </a:solidFill>
                <a:latin typeface="Noto Serif CJK JP"/>
                <a:cs typeface="Noto Serif CJK JP"/>
              </a:rPr>
              <a:t>System</a:t>
            </a:r>
            <a:r>
              <a:rPr sz="1050" spc="70" dirty="0">
                <a:solidFill>
                  <a:srgbClr val="2B2A29"/>
                </a:solidFill>
                <a:latin typeface="Noto Serif CJK JP"/>
                <a:cs typeface="Noto Serif CJK JP"/>
              </a:rPr>
              <a:t> </a:t>
            </a:r>
            <a:r>
              <a:rPr sz="1050" spc="-114" dirty="0">
                <a:solidFill>
                  <a:srgbClr val="2B2A29"/>
                </a:solidFill>
                <a:latin typeface="Noto Serif CJK JP"/>
                <a:cs typeface="Noto Serif CJK JP"/>
              </a:rPr>
              <a:t>Fan</a:t>
            </a:r>
            <a:r>
              <a:rPr sz="1050" spc="50" dirty="0">
                <a:solidFill>
                  <a:srgbClr val="2B2A29"/>
                </a:solidFill>
                <a:latin typeface="Noto Serif CJK JP"/>
                <a:cs typeface="Noto Serif CJK JP"/>
              </a:rPr>
              <a:t> </a:t>
            </a:r>
            <a:r>
              <a:rPr sz="1050" spc="-20" dirty="0">
                <a:solidFill>
                  <a:srgbClr val="2B2A29"/>
                </a:solidFill>
                <a:latin typeface="Noto Serif CJK JP"/>
                <a:cs typeface="Noto Serif CJK JP"/>
              </a:rPr>
              <a:t>Speed</a:t>
            </a:r>
            <a:endParaRPr sz="1050">
              <a:latin typeface="Noto Serif CJK JP"/>
              <a:cs typeface="Noto Serif CJK JP"/>
            </a:endParaRPr>
          </a:p>
        </p:txBody>
      </p:sp>
      <p:sp>
        <p:nvSpPr>
          <p:cNvPr id="5" name="object 5"/>
          <p:cNvSpPr txBox="1"/>
          <p:nvPr/>
        </p:nvSpPr>
        <p:spPr>
          <a:xfrm>
            <a:off x="1310132" y="4179189"/>
            <a:ext cx="1812289"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3.</a:t>
            </a:r>
            <a:r>
              <a:rPr sz="1050" spc="-65" dirty="0">
                <a:solidFill>
                  <a:srgbClr val="2B6CAB"/>
                </a:solidFill>
                <a:latin typeface="Noto Serif CJK JP"/>
                <a:cs typeface="Noto Serif CJK JP"/>
              </a:rPr>
              <a:t> </a:t>
            </a:r>
            <a:r>
              <a:rPr sz="1050" spc="-25" dirty="0">
                <a:solidFill>
                  <a:srgbClr val="2B2A29"/>
                </a:solidFill>
                <a:latin typeface="Noto Serif CJK JP"/>
                <a:cs typeface="Noto Serif CJK JP"/>
              </a:rPr>
              <a:t>System</a:t>
            </a:r>
            <a:r>
              <a:rPr sz="1050" spc="75" dirty="0">
                <a:solidFill>
                  <a:srgbClr val="2B2A29"/>
                </a:solidFill>
                <a:latin typeface="Noto Serif CJK JP"/>
                <a:cs typeface="Noto Serif CJK JP"/>
              </a:rPr>
              <a:t> </a:t>
            </a:r>
            <a:r>
              <a:rPr sz="1050" spc="-65" dirty="0">
                <a:solidFill>
                  <a:srgbClr val="2B2A29"/>
                </a:solidFill>
                <a:latin typeface="Noto Serif CJK JP"/>
                <a:cs typeface="Noto Serif CJK JP"/>
              </a:rPr>
              <a:t>Voltage</a:t>
            </a:r>
            <a:r>
              <a:rPr sz="1050" spc="-20" dirty="0">
                <a:solidFill>
                  <a:srgbClr val="2B2A29"/>
                </a:solidFill>
                <a:latin typeface="Noto Serif CJK JP"/>
                <a:cs typeface="Noto Serif CJK JP"/>
              </a:rPr>
              <a:t> </a:t>
            </a:r>
            <a:r>
              <a:rPr sz="1050" spc="-70" dirty="0">
                <a:solidFill>
                  <a:srgbClr val="2B2A29"/>
                </a:solidFill>
                <a:latin typeface="Noto Serif CJK JP"/>
                <a:cs typeface="Noto Serif CJK JP"/>
              </a:rPr>
              <a:t>Information</a:t>
            </a:r>
            <a:endParaRPr sz="1050">
              <a:latin typeface="Noto Serif CJK JP"/>
              <a:cs typeface="Noto Serif CJK JP"/>
            </a:endParaRPr>
          </a:p>
        </p:txBody>
      </p:sp>
      <p:grpSp>
        <p:nvGrpSpPr>
          <p:cNvPr id="6" name="object 6"/>
          <p:cNvGrpSpPr/>
          <p:nvPr/>
        </p:nvGrpSpPr>
        <p:grpSpPr>
          <a:xfrm>
            <a:off x="1917192" y="4617720"/>
            <a:ext cx="3275329" cy="2459990"/>
            <a:chOff x="1917192" y="4617720"/>
            <a:chExt cx="3275329" cy="2459990"/>
          </a:xfrm>
        </p:grpSpPr>
        <p:pic>
          <p:nvPicPr>
            <p:cNvPr id="7" name="object 7"/>
            <p:cNvPicPr/>
            <p:nvPr/>
          </p:nvPicPr>
          <p:blipFill>
            <a:blip r:embed="rId2" cstate="print"/>
            <a:stretch>
              <a:fillRect/>
            </a:stretch>
          </p:blipFill>
          <p:spPr>
            <a:xfrm>
              <a:off x="1938528" y="4643628"/>
              <a:ext cx="3232404" cy="2427732"/>
            </a:xfrm>
            <a:prstGeom prst="rect">
              <a:avLst/>
            </a:prstGeom>
          </p:spPr>
        </p:pic>
        <p:pic>
          <p:nvPicPr>
            <p:cNvPr id="8" name="object 8"/>
            <p:cNvPicPr/>
            <p:nvPr/>
          </p:nvPicPr>
          <p:blipFill>
            <a:blip r:embed="rId3" cstate="print"/>
            <a:stretch>
              <a:fillRect/>
            </a:stretch>
          </p:blipFill>
          <p:spPr>
            <a:xfrm>
              <a:off x="1917192" y="4617720"/>
              <a:ext cx="3275076" cy="2459736"/>
            </a:xfrm>
            <a:prstGeom prst="rect">
              <a:avLst/>
            </a:prstGeom>
          </p:spPr>
        </p:pic>
      </p:grpSp>
      <p:pic>
        <p:nvPicPr>
          <p:cNvPr id="9" name="object 9"/>
          <p:cNvPicPr/>
          <p:nvPr/>
        </p:nvPicPr>
        <p:blipFill>
          <a:blip r:embed="rId4" cstate="print"/>
          <a:stretch>
            <a:fillRect/>
          </a:stretch>
        </p:blipFill>
        <p:spPr>
          <a:xfrm>
            <a:off x="1917192" y="1222248"/>
            <a:ext cx="3275076" cy="24490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707" y="510540"/>
              <a:ext cx="265734" cy="114681"/>
            </a:xfrm>
            <a:prstGeom prst="rect">
              <a:avLst/>
            </a:prstGeom>
          </p:spPr>
        </p:pic>
      </p:grpSp>
      <p:sp>
        <p:nvSpPr>
          <p:cNvPr id="5" name="object 5"/>
          <p:cNvSpPr txBox="1"/>
          <p:nvPr/>
        </p:nvSpPr>
        <p:spPr>
          <a:xfrm>
            <a:off x="718502" y="800100"/>
            <a:ext cx="5217795" cy="3654205"/>
          </a:xfrm>
          <a:prstGeom prst="rect">
            <a:avLst/>
          </a:prstGeom>
        </p:spPr>
        <p:txBody>
          <a:bodyPr vert="horz" wrap="square" lIns="0" tIns="88265" rIns="0" bIns="0" rtlCol="0">
            <a:spAutoFit/>
          </a:bodyPr>
          <a:lstStyle/>
          <a:p>
            <a:pPr marL="228600" marR="7620" indent="-228600" algn="l">
              <a:lnSpc>
                <a:spcPct val="100000"/>
              </a:lnSpc>
              <a:spcBef>
                <a:spcPts val="695"/>
              </a:spcBef>
              <a:buAutoNum type="arabicPlain" startAt="6"/>
            </a:pPr>
            <a:r>
              <a:rPr lang="zh-CN" altLang="en-US" sz="1050" spc="70" dirty="0">
                <a:solidFill>
                  <a:srgbClr val="2B6CAB"/>
                </a:solidFill>
                <a:latin typeface="Noto Serif CJK JP"/>
                <a:cs typeface="Noto Serif CJK JP"/>
              </a:rPr>
              <a:t>常见故障及诊断抖除</a:t>
            </a:r>
            <a:r>
              <a:rPr lang="zh-CN" altLang="en-US" sz="1050" spc="-790" dirty="0">
                <a:solidFill>
                  <a:srgbClr val="2B6CAB"/>
                </a:solidFill>
                <a:latin typeface="Noto Serif CJK JP"/>
                <a:cs typeface="Noto Serif CJK JP"/>
              </a:rPr>
              <a:t>．．．．．．．．．．．．．．．．．．．．．．．．．．．．．．．．．．．．．．．．．．．．．．．．．．．．．．．．．．</a:t>
            </a:r>
            <a:r>
              <a:rPr lang="en-US" sz="1050" spc="-790" dirty="0">
                <a:solidFill>
                  <a:srgbClr val="2B6CAB"/>
                </a:solidFill>
                <a:latin typeface="Noto Serif CJK JP"/>
                <a:cs typeface="Noto Serif CJK JP"/>
              </a:rPr>
              <a:t>．</a:t>
            </a:r>
            <a:r>
              <a:rPr lang="zh-CN" altLang="en-US" sz="1050" spc="-790" dirty="0">
                <a:solidFill>
                  <a:srgbClr val="2B6CAB"/>
                </a:solidFill>
                <a:latin typeface="Noto Serif CJK JP"/>
                <a:cs typeface="Noto Serif CJK JP"/>
              </a:rPr>
              <a:t>．．．．．．．．．．．．．．．．．．．．．．．．．．．．．．．．．．．．．．．．．．．．</a:t>
            </a:r>
            <a:r>
              <a:rPr lang="en-US" altLang="zh-CN" sz="1050" spc="10" dirty="0">
                <a:solidFill>
                  <a:srgbClr val="2B6CAB"/>
                </a:solidFill>
                <a:latin typeface="Noto Serif CJK JP"/>
                <a:cs typeface="Noto Serif CJK JP"/>
              </a:rPr>
              <a:t>81</a:t>
            </a:r>
          </a:p>
          <a:p>
            <a:pPr marL="228600" marR="7620" indent="-228600" algn="l">
              <a:lnSpc>
                <a:spcPct val="100000"/>
              </a:lnSpc>
              <a:spcBef>
                <a:spcPts val="695"/>
              </a:spcBef>
              <a:buAutoNum type="arabicPlain" startAt="6"/>
            </a:pPr>
            <a:endParaRPr lang="en-US" altLang="zh-CN" sz="1050" spc="10" dirty="0">
              <a:solidFill>
                <a:srgbClr val="2B6CAB"/>
              </a:solidFill>
              <a:latin typeface="Noto Serif CJK JP"/>
              <a:cs typeface="Noto Serif CJK JP"/>
            </a:endParaRPr>
          </a:p>
          <a:p>
            <a:pPr algn="l"/>
            <a:r>
              <a:rPr lang="en-US" altLang="zh-CN" sz="1050" b="0" i="0" u="none" strike="noStrike" baseline="0" dirty="0">
                <a:solidFill>
                  <a:srgbClr val="231F20"/>
                </a:solidFill>
                <a:latin typeface="SimSun" panose="02010600030101010101" pitchFamily="2" charset="-122"/>
              </a:rPr>
              <a:t>	6.1) </a:t>
            </a:r>
            <a:r>
              <a:rPr lang="zh-CN" altLang="en-US" sz="1050" b="0" i="0" u="none" strike="noStrike" baseline="0" dirty="0">
                <a:solidFill>
                  <a:srgbClr val="231F20"/>
                </a:solidFill>
                <a:latin typeface="SimSun" panose="02010600030101010101" pitchFamily="2" charset="-122"/>
              </a:rPr>
              <a:t>常见故障 </a:t>
            </a:r>
            <a:r>
              <a:rPr lang="en-US" altLang="zh-CN" sz="1050" b="0" i="0" u="none" strike="noStrike" baseline="0" dirty="0">
                <a:solidFill>
                  <a:srgbClr val="231F20"/>
                </a:solidFill>
                <a:latin typeface="SimSun" panose="02010600030101010101" pitchFamily="2" charset="-122"/>
              </a:rPr>
              <a:t>------------------------ 81</a:t>
            </a:r>
          </a:p>
          <a:p>
            <a:pPr algn="l"/>
            <a:r>
              <a:rPr lang="en-US" altLang="zh-CN" sz="1050" b="0" i="0" u="none" strike="noStrike" baseline="0" dirty="0">
                <a:solidFill>
                  <a:srgbClr val="231F20"/>
                </a:solidFill>
                <a:latin typeface="SimSun" panose="02010600030101010101" pitchFamily="2" charset="-122"/>
              </a:rPr>
              <a:t>	6.2) </a:t>
            </a:r>
            <a:r>
              <a:rPr lang="zh-CN" altLang="en-US" sz="1050" b="0" i="0" u="none" strike="noStrike" baseline="0" dirty="0">
                <a:solidFill>
                  <a:srgbClr val="231F20"/>
                </a:solidFill>
                <a:latin typeface="SimSun" panose="02010600030101010101" pitchFamily="2" charset="-122"/>
              </a:rPr>
              <a:t>诊断抖除说明 </a:t>
            </a:r>
            <a:r>
              <a:rPr lang="en-US" altLang="zh-CN" sz="105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81</a:t>
            </a:r>
          </a:p>
          <a:p>
            <a:pPr marL="228600" marR="7620" indent="-228600" algn="l">
              <a:lnSpc>
                <a:spcPct val="100000"/>
              </a:lnSpc>
              <a:spcBef>
                <a:spcPts val="695"/>
              </a:spcBef>
              <a:buAutoNum type="arabicPlain" startAt="6"/>
            </a:pPr>
            <a:endParaRPr lang="zh-CN" altLang="en-US" sz="1050" dirty="0">
              <a:latin typeface="Noto Serif CJK JP"/>
              <a:cs typeface="Noto Serif CJK JP"/>
            </a:endParaRPr>
          </a:p>
          <a:p>
            <a:pPr algn="l">
              <a:lnSpc>
                <a:spcPct val="100000"/>
              </a:lnSpc>
              <a:spcBef>
                <a:spcPts val="380"/>
              </a:spcBef>
            </a:pPr>
            <a:endParaRPr lang="zh-CN" altLang="en-US" sz="1050" dirty="0">
              <a:latin typeface="Noto Serif CJK JP"/>
              <a:cs typeface="Noto Serif CJK JP"/>
            </a:endParaRPr>
          </a:p>
          <a:p>
            <a:pPr marL="228600" marR="9525" indent="-228600" algn="l">
              <a:lnSpc>
                <a:spcPct val="100000"/>
              </a:lnSpc>
              <a:buAutoNum type="arabicPlain" startAt="7"/>
            </a:pPr>
            <a:r>
              <a:rPr lang="zh-CN" altLang="en-US" sz="1050" spc="80" dirty="0">
                <a:solidFill>
                  <a:srgbClr val="2B6CAB"/>
                </a:solidFill>
                <a:latin typeface="Noto Serif CJK JP"/>
                <a:cs typeface="Noto Serif CJK JP"/>
              </a:rPr>
              <a:t>展务部分介绍</a:t>
            </a:r>
            <a:r>
              <a:rPr lang="zh-CN" altLang="en-US" sz="1050" spc="-790" dirty="0">
                <a:solidFill>
                  <a:srgbClr val="2B6CAB"/>
                </a:solidFill>
                <a:latin typeface="Noto Serif CJK JP"/>
                <a:cs typeface="Noto Serif CJK JP"/>
              </a:rPr>
              <a:t>．．．．．．．．．．．．．．．．．．．．．．．．．．．．．．．．．．．．．．．．．．．．．．．．．．．．．．．．．．．．．．．．．．．．．．．．．．．．．．．．．．．．．．．．．．．．．．．．．．．．．．．．．．．．．．．．．．</a:t>
            </a:r>
            <a:r>
              <a:rPr lang="en-US" altLang="zh-CN" sz="1050" spc="10" dirty="0">
                <a:solidFill>
                  <a:srgbClr val="2B6CAB"/>
                </a:solidFill>
                <a:latin typeface="Noto Serif CJK JP"/>
                <a:cs typeface="Noto Serif CJK JP"/>
              </a:rPr>
              <a:t>84</a:t>
            </a:r>
          </a:p>
          <a:p>
            <a:pPr marL="228600" marR="9525" indent="-228600" algn="l">
              <a:lnSpc>
                <a:spcPct val="100000"/>
              </a:lnSpc>
              <a:buAutoNum type="arabicPlain" startAt="7"/>
            </a:pPr>
            <a:endParaRPr lang="en-US" altLang="zh-CN" sz="1050" spc="10" dirty="0">
              <a:solidFill>
                <a:srgbClr val="2B6CAB"/>
              </a:solidFill>
              <a:latin typeface="Noto Serif CJK JP"/>
              <a:cs typeface="Noto Serif CJK JP"/>
            </a:endParaRPr>
          </a:p>
          <a:p>
            <a:r>
              <a:rPr lang="en-US" altLang="zh-CN" sz="1050" b="0" i="0" u="none" strike="noStrike" baseline="0" dirty="0">
                <a:solidFill>
                  <a:srgbClr val="231F20"/>
                </a:solidFill>
                <a:latin typeface="SimSun" panose="02010600030101010101" pitchFamily="2" charset="-122"/>
              </a:rPr>
              <a:t>	7.1) </a:t>
            </a:r>
            <a:r>
              <a:rPr lang="zh-CN" altLang="en-US" sz="1050" b="0" i="0" u="none" strike="noStrike" baseline="0" dirty="0">
                <a:solidFill>
                  <a:srgbClr val="231F20"/>
                </a:solidFill>
                <a:latin typeface="SimSun" panose="02010600030101010101" pitchFamily="2" charset="-122"/>
              </a:rPr>
              <a:t>如何获取帮助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84</a:t>
            </a:r>
          </a:p>
          <a:p>
            <a:r>
              <a:rPr lang="en-US" altLang="zh-CN" sz="1050" b="0" i="0" u="none" strike="noStrike" baseline="0" dirty="0">
                <a:solidFill>
                  <a:srgbClr val="231F20"/>
                </a:solidFill>
                <a:latin typeface="SimSun" panose="02010600030101010101" pitchFamily="2" charset="-122"/>
              </a:rPr>
              <a:t>	7</a:t>
            </a:r>
            <a:r>
              <a:rPr lang="en-US" altLang="zh-CN" sz="1050" dirty="0">
                <a:solidFill>
                  <a:srgbClr val="231F20"/>
                </a:solidFill>
                <a:latin typeface="SimSun" panose="02010600030101010101" pitchFamily="2" charset="-122"/>
              </a:rPr>
              <a:t>.</a:t>
            </a:r>
            <a:r>
              <a:rPr lang="en-US" altLang="zh-CN" sz="1050" b="0" i="0" u="none" strike="noStrike" baseline="0" dirty="0">
                <a:solidFill>
                  <a:srgbClr val="231F20"/>
                </a:solidFill>
                <a:latin typeface="SimSun" panose="02010600030101010101" pitchFamily="2" charset="-122"/>
              </a:rPr>
              <a:t>2) </a:t>
            </a:r>
            <a:r>
              <a:rPr lang="zh-CN" altLang="en-US" sz="1050" b="0" i="0" u="none" strike="noStrike" baseline="0" dirty="0">
                <a:solidFill>
                  <a:srgbClr val="231F20"/>
                </a:solidFill>
                <a:latin typeface="SimSun" panose="02010600030101010101" pitchFamily="2" charset="-122"/>
              </a:rPr>
              <a:t>联系浪潮技术支持的各种方式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84</a:t>
            </a:r>
          </a:p>
          <a:p>
            <a:pPr marL="228600" marR="9525" indent="-228600" algn="l">
              <a:lnSpc>
                <a:spcPct val="100000"/>
              </a:lnSpc>
              <a:buAutoNum type="arabicPlain" startAt="7"/>
            </a:pPr>
            <a:endParaRPr lang="zh-CN" altLang="en-US" sz="1050" dirty="0">
              <a:latin typeface="Noto Serif CJK JP"/>
              <a:cs typeface="Noto Serif CJK JP"/>
            </a:endParaRPr>
          </a:p>
          <a:p>
            <a:pPr algn="l">
              <a:lnSpc>
                <a:spcPct val="100000"/>
              </a:lnSpc>
              <a:spcBef>
                <a:spcPts val="375"/>
              </a:spcBef>
            </a:pPr>
            <a:endParaRPr lang="zh-CN" altLang="en-US" sz="1050" dirty="0">
              <a:latin typeface="Noto Serif CJK JP"/>
              <a:cs typeface="Noto Serif CJK JP"/>
            </a:endParaRPr>
          </a:p>
          <a:p>
            <a:pPr marL="228600" marR="13335" indent="-228600" algn="l">
              <a:lnSpc>
                <a:spcPct val="100000"/>
              </a:lnSpc>
              <a:buAutoNum type="arabicPlain" startAt="8"/>
            </a:pPr>
            <a:r>
              <a:rPr lang="zh-CN" altLang="en-US" sz="1050" spc="160" dirty="0">
                <a:solidFill>
                  <a:srgbClr val="2B6CAB"/>
                </a:solidFill>
                <a:latin typeface="Noto Serif CJK JP"/>
                <a:cs typeface="Noto Serif CJK JP"/>
              </a:rPr>
              <a:t>规范标准</a:t>
            </a:r>
            <a:r>
              <a:rPr lang="zh-CN" altLang="en-US" sz="1050" spc="-790" dirty="0">
                <a:solidFill>
                  <a:srgbClr val="2B6CAB"/>
                </a:solidFill>
                <a:latin typeface="Noto Serif CJK JP"/>
                <a:cs typeface="Noto Serif CJK JP"/>
              </a:rPr>
              <a:t>．．．．．．．．．．．．．．．．．．．．．．．．．．．．．．．．．．．．．．．．．．．．．．．．．．．．．．．．．．．．．．．．．．．．．．．．．．．．．．．．．．．．．．．．．．．．．．．．．．．．．．．．．．．．．．．．．．．．．．．．．</a:t>
            </a:r>
            <a:r>
              <a:rPr lang="en-US" altLang="zh-CN" sz="1050" spc="10" dirty="0">
                <a:solidFill>
                  <a:srgbClr val="2B6CAB"/>
                </a:solidFill>
                <a:latin typeface="Noto Serif CJK JP"/>
                <a:cs typeface="Noto Serif CJK JP"/>
              </a:rPr>
              <a:t>86</a:t>
            </a:r>
          </a:p>
          <a:p>
            <a:pPr marL="228600" marR="13335" indent="-228600" algn="l">
              <a:lnSpc>
                <a:spcPct val="100000"/>
              </a:lnSpc>
              <a:buAutoNum type="arabicPlain" startAt="8"/>
            </a:pPr>
            <a:endParaRPr lang="zh-CN" altLang="en-US" sz="1050" dirty="0">
              <a:latin typeface="Noto Serif CJK JP"/>
              <a:cs typeface="Noto Serif CJK JP"/>
            </a:endParaRPr>
          </a:p>
          <a:p>
            <a:r>
              <a:rPr lang="en-US" altLang="zh-CN" sz="1050" b="0" i="0" u="none" strike="noStrike" baseline="0" dirty="0">
                <a:solidFill>
                  <a:srgbClr val="231F20"/>
                </a:solidFill>
                <a:latin typeface="SimSun" panose="02010600030101010101" pitchFamily="2" charset="-122"/>
              </a:rPr>
              <a:t>	8.1) </a:t>
            </a:r>
            <a:r>
              <a:rPr lang="zh-CN" altLang="en-US" sz="1050" b="0" i="0" u="none" strike="noStrike" baseline="0" dirty="0">
                <a:solidFill>
                  <a:srgbClr val="231F20"/>
                </a:solidFill>
                <a:latin typeface="SimSun" panose="02010600030101010101" pitchFamily="2" charset="-122"/>
              </a:rPr>
              <a:t>美国 </a:t>
            </a:r>
            <a:r>
              <a:rPr lang="en-US" altLang="zh-CN" sz="1050" b="0" i="0" u="none" strike="noStrike" baseline="0" dirty="0">
                <a:solidFill>
                  <a:srgbClr val="231F20"/>
                </a:solidFill>
                <a:latin typeface="SimSun" panose="02010600030101010101" pitchFamily="2" charset="-122"/>
              </a:rPr>
              <a:t>FCC </a:t>
            </a:r>
            <a:r>
              <a:rPr lang="zh-CN" altLang="en-US" sz="1050" b="0" i="0" u="none" strike="noStrike" baseline="0" dirty="0">
                <a:solidFill>
                  <a:srgbClr val="231F20"/>
                </a:solidFill>
                <a:latin typeface="SimSun" panose="02010600030101010101" pitchFamily="2" charset="-122"/>
              </a:rPr>
              <a:t>声明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86</a:t>
            </a:r>
          </a:p>
          <a:p>
            <a:r>
              <a:rPr lang="en-US" altLang="ja-JP" sz="1050" b="0" i="0" u="none" strike="noStrike" baseline="0" dirty="0">
                <a:solidFill>
                  <a:srgbClr val="231F20"/>
                </a:solidFill>
                <a:latin typeface="SimSun" panose="02010600030101010101" pitchFamily="2" charset="-122"/>
              </a:rPr>
              <a:t>	8.2) </a:t>
            </a:r>
            <a:r>
              <a:rPr lang="ja-JP" altLang="en-US" sz="1050" b="0" i="0" u="none" strike="noStrike" baseline="0" dirty="0">
                <a:solidFill>
                  <a:srgbClr val="231F20"/>
                </a:solidFill>
                <a:latin typeface="SimSun" panose="02010600030101010101" pitchFamily="2" charset="-122"/>
              </a:rPr>
              <a:t>欧盟 </a:t>
            </a:r>
            <a:r>
              <a:rPr lang="en-US" sz="1050" b="0" i="0" u="none" strike="noStrike" baseline="0" dirty="0">
                <a:solidFill>
                  <a:srgbClr val="231F20"/>
                </a:solidFill>
                <a:latin typeface="SimSun" panose="02010600030101010101" pitchFamily="2" charset="-122"/>
              </a:rPr>
              <a:t>CE </a:t>
            </a:r>
            <a:r>
              <a:rPr lang="ja-JP" altLang="en-US" sz="1050" b="0" i="0" u="none" strike="noStrike" baseline="0" dirty="0">
                <a:solidFill>
                  <a:srgbClr val="231F20"/>
                </a:solidFill>
                <a:latin typeface="SimSun" panose="02010600030101010101" pitchFamily="2" charset="-122"/>
              </a:rPr>
              <a:t>声明 </a:t>
            </a:r>
            <a:r>
              <a:rPr lang="en-US" altLang="ja-JP" sz="1050" b="0" i="0" u="none" strike="noStrike" baseline="0" dirty="0">
                <a:solidFill>
                  <a:srgbClr val="231F20"/>
                </a:solidFill>
                <a:latin typeface="SimSun" panose="02010600030101010101" pitchFamily="2" charset="-122"/>
              </a:rPr>
              <a:t>--------------------</a:t>
            </a:r>
            <a:r>
              <a:rPr lang="ja-JP" altLang="en-US" sz="1050" b="0" i="0" u="none" strike="noStrike" baseline="0" dirty="0">
                <a:solidFill>
                  <a:srgbClr val="231F20"/>
                </a:solidFill>
                <a:latin typeface="SimSun" panose="02010600030101010101" pitchFamily="2" charset="-122"/>
              </a:rPr>
              <a:t> </a:t>
            </a:r>
            <a:r>
              <a:rPr lang="en-US" altLang="ja-JP" sz="1050" b="0" i="0" u="none" strike="noStrike" baseline="0" dirty="0">
                <a:solidFill>
                  <a:srgbClr val="231F20"/>
                </a:solidFill>
                <a:latin typeface="SimSun" panose="02010600030101010101" pitchFamily="2" charset="-122"/>
              </a:rPr>
              <a:t>86</a:t>
            </a:r>
          </a:p>
          <a:p>
            <a:r>
              <a:rPr lang="en-US" altLang="zh-CN" sz="1050" b="0" i="0" u="none" strike="noStrike" baseline="0" dirty="0">
                <a:solidFill>
                  <a:srgbClr val="231F20"/>
                </a:solidFill>
                <a:latin typeface="SimSun" panose="02010600030101010101" pitchFamily="2" charset="-122"/>
              </a:rPr>
              <a:t>	8.3) </a:t>
            </a:r>
            <a:r>
              <a:rPr lang="zh-CN" altLang="en-US" sz="1050" b="0" i="0" u="none" strike="noStrike" baseline="0" dirty="0">
                <a:solidFill>
                  <a:srgbClr val="231F20"/>
                </a:solidFill>
                <a:latin typeface="SimSun" panose="02010600030101010101" pitchFamily="2" charset="-122"/>
              </a:rPr>
              <a:t>中国 </a:t>
            </a:r>
            <a:r>
              <a:rPr lang="en-US" altLang="zh-CN" sz="1050" b="0" i="0" u="none" strike="noStrike" baseline="0" dirty="0">
                <a:solidFill>
                  <a:srgbClr val="231F20"/>
                </a:solidFill>
                <a:latin typeface="SimSun" panose="02010600030101010101" pitchFamily="2" charset="-122"/>
              </a:rPr>
              <a:t>CCC ------------------------ 86</a:t>
            </a:r>
          </a:p>
          <a:p>
            <a:r>
              <a:rPr lang="en-US" altLang="zh-CN" sz="1050" b="0" i="0" u="none" strike="noStrike" baseline="0" dirty="0">
                <a:solidFill>
                  <a:srgbClr val="231F20"/>
                </a:solidFill>
                <a:latin typeface="SimSun" panose="02010600030101010101" pitchFamily="2" charset="-122"/>
              </a:rPr>
              <a:t>	8.4) </a:t>
            </a:r>
            <a:r>
              <a:rPr lang="zh-CN" altLang="en-US" sz="1050" b="0" i="0" u="none" strike="noStrike" baseline="0" dirty="0">
                <a:solidFill>
                  <a:srgbClr val="231F20"/>
                </a:solidFill>
                <a:latin typeface="SimSun" panose="02010600030101010101" pitchFamily="2" charset="-122"/>
              </a:rPr>
              <a:t>中国环境标志 </a:t>
            </a:r>
            <a:r>
              <a:rPr lang="en-US" altLang="zh-CN" sz="1050" b="0" i="0" u="none" strike="noStrike" baseline="0" dirty="0">
                <a:solidFill>
                  <a:srgbClr val="231F20"/>
                </a:solidFill>
                <a:latin typeface="SimSun" panose="02010600030101010101" pitchFamily="2" charset="-122"/>
              </a:rPr>
              <a:t>--------------------</a:t>
            </a:r>
            <a:r>
              <a:rPr lang="zh-CN" altLang="en-US" sz="1050" b="0" i="0" u="none" strike="noStrike" baseline="0" dirty="0">
                <a:solidFill>
                  <a:srgbClr val="231F20"/>
                </a:solidFill>
                <a:latin typeface="SimSun" panose="02010600030101010101" pitchFamily="2" charset="-122"/>
              </a:rPr>
              <a:t> </a:t>
            </a:r>
            <a:r>
              <a:rPr lang="en-US" altLang="zh-CN" sz="1050" b="0" i="0" u="none" strike="noStrike" baseline="0" dirty="0">
                <a:solidFill>
                  <a:srgbClr val="231F20"/>
                </a:solidFill>
                <a:latin typeface="SimSun" panose="02010600030101010101" pitchFamily="2" charset="-122"/>
              </a:rPr>
              <a:t>87</a:t>
            </a:r>
          </a:p>
          <a:p>
            <a:pPr algn="l">
              <a:lnSpc>
                <a:spcPct val="100000"/>
              </a:lnSpc>
              <a:spcBef>
                <a:spcPts val="380"/>
              </a:spcBef>
            </a:pPr>
            <a:endParaRPr lang="zh-CN" altLang="en-US" sz="1050" dirty="0">
              <a:latin typeface="Noto Serif CJK JP"/>
              <a:cs typeface="Noto Serif CJK JP"/>
            </a:endParaRPr>
          </a:p>
          <a:p>
            <a:pPr marR="5080" algn="l">
              <a:lnSpc>
                <a:spcPct val="100000"/>
              </a:lnSpc>
              <a:spcBef>
                <a:spcPts val="5"/>
              </a:spcBef>
            </a:pPr>
            <a:r>
              <a:rPr lang="en-US" altLang="zh-CN" sz="1050" dirty="0">
                <a:solidFill>
                  <a:srgbClr val="2B6CAB"/>
                </a:solidFill>
                <a:latin typeface="Noto Serif CJK JP"/>
                <a:cs typeface="Noto Serif CJK JP"/>
              </a:rPr>
              <a:t>9</a:t>
            </a:r>
            <a:r>
              <a:rPr lang="zh-CN" altLang="en-US" sz="1050" spc="175" dirty="0">
                <a:solidFill>
                  <a:srgbClr val="2B6CAB"/>
                </a:solidFill>
                <a:latin typeface="Noto Serif CJK JP"/>
                <a:cs typeface="Noto Serif CJK JP"/>
              </a:rPr>
              <a:t>   展务条款</a:t>
            </a:r>
            <a:r>
              <a:rPr lang="zh-CN" altLang="en-US" sz="1050" spc="-790" dirty="0">
                <a:solidFill>
                  <a:srgbClr val="2B6CAB"/>
                </a:solidFill>
                <a:latin typeface="Noto Serif CJK JP"/>
                <a:cs typeface="Noto Serif CJK JP"/>
              </a:rPr>
              <a:t>．．．．．．．．．．．．．．．．．．．．．．．．．．．．．．．．．．．．．．．．．．．．．．．．．．．．．．．．．．．．．．．．．．．．．．．．．．．．．．．．．．．．．．．．．．．．．．．．．．．．．．．．．．．．．．．．．．．．．．．．．</a:t>
            </a:r>
            <a:r>
              <a:rPr lang="en-US" altLang="zh-CN" sz="1050" spc="-40" dirty="0">
                <a:solidFill>
                  <a:srgbClr val="2B6CAB"/>
                </a:solidFill>
                <a:latin typeface="Noto Serif CJK JP"/>
                <a:cs typeface="Noto Serif CJK JP"/>
              </a:rPr>
              <a:t>88</a:t>
            </a:r>
            <a:endParaRPr lang="zh-CN" altLang="en-US" sz="1050" dirty="0">
              <a:latin typeface="Noto Serif CJK JP"/>
              <a:cs typeface="Noto Serif CJK J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44</a:t>
            </a:r>
            <a:endParaRPr sz="900">
              <a:latin typeface="Noto Serif CJK JP"/>
              <a:cs typeface="Noto Serif CJK JP"/>
            </a:endParaRPr>
          </a:p>
        </p:txBody>
      </p:sp>
      <p:sp>
        <p:nvSpPr>
          <p:cNvPr id="6" name="object 6"/>
          <p:cNvSpPr txBox="1"/>
          <p:nvPr/>
        </p:nvSpPr>
        <p:spPr>
          <a:xfrm>
            <a:off x="788009" y="870585"/>
            <a:ext cx="143129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3.2.5 Security Menu </a:t>
            </a:r>
            <a:endParaRPr sz="1200">
              <a:latin typeface="Noto Serif CJK JP"/>
              <a:cs typeface="Noto Serif CJK JP"/>
            </a:endParaRPr>
          </a:p>
        </p:txBody>
      </p:sp>
      <p:sp>
        <p:nvSpPr>
          <p:cNvPr id="7" name="object 7"/>
          <p:cNvSpPr txBox="1"/>
          <p:nvPr/>
        </p:nvSpPr>
        <p:spPr>
          <a:xfrm>
            <a:off x="1040079" y="4013962"/>
            <a:ext cx="136842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Security 菜单界面说明表</a:t>
            </a:r>
            <a:endParaRPr sz="1000">
              <a:latin typeface="Noto Serif CJK JP"/>
              <a:cs typeface="Noto Serif CJK JP"/>
            </a:endParaRPr>
          </a:p>
        </p:txBody>
      </p:sp>
      <p:sp>
        <p:nvSpPr>
          <p:cNvPr id="8" name="object 8"/>
          <p:cNvSpPr/>
          <p:nvPr/>
        </p:nvSpPr>
        <p:spPr>
          <a:xfrm>
            <a:off x="1053083" y="4640580"/>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8569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0" name="object 10"/>
          <p:cNvSpPr/>
          <p:nvPr/>
        </p:nvSpPr>
        <p:spPr>
          <a:xfrm>
            <a:off x="1053083" y="42092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p:nvPr/>
        </p:nvSpPr>
        <p:spPr>
          <a:xfrm>
            <a:off x="1053083" y="44241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2" name="object 12"/>
          <p:cNvSpPr txBox="1"/>
          <p:nvPr/>
        </p:nvSpPr>
        <p:spPr>
          <a:xfrm>
            <a:off x="1058062" y="423468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3" name="object 13"/>
          <p:cNvSpPr txBox="1"/>
          <p:nvPr/>
        </p:nvSpPr>
        <p:spPr>
          <a:xfrm>
            <a:off x="3038601" y="423468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14" name="object 14"/>
          <p:cNvSpPr txBox="1"/>
          <p:nvPr/>
        </p:nvSpPr>
        <p:spPr>
          <a:xfrm>
            <a:off x="1058062" y="4450156"/>
            <a:ext cx="1184275" cy="151323"/>
          </a:xfrm>
          <a:prstGeom prst="rect">
            <a:avLst/>
          </a:prstGeom>
        </p:spPr>
        <p:txBody>
          <a:bodyPr vert="horz" wrap="square" lIns="0" tIns="12700" rIns="0" bIns="0" rtlCol="0">
            <a:spAutoFit/>
          </a:bodyPr>
          <a:lstStyle/>
          <a:p>
            <a:pPr marL="12700">
              <a:lnSpc>
                <a:spcPct val="100000"/>
              </a:lnSpc>
              <a:spcBef>
                <a:spcPts val="100"/>
              </a:spcBef>
            </a:pPr>
            <a:r>
              <a:rPr sz="900" dirty="0" err="1">
                <a:solidFill>
                  <a:srgbClr val="2B2A29"/>
                </a:solidFill>
                <a:latin typeface="Noto Serif CJK JP"/>
                <a:cs typeface="Noto Serif CJK JP"/>
              </a:rPr>
              <a:t>Adm</a:t>
            </a:r>
            <a:r>
              <a:rPr lang="en-US" sz="900" dirty="0" err="1">
                <a:solidFill>
                  <a:srgbClr val="2B2A29"/>
                </a:solidFill>
                <a:latin typeface="Noto Serif CJK JP"/>
                <a:cs typeface="Noto Serif CJK JP"/>
              </a:rPr>
              <a:t>i</a:t>
            </a:r>
            <a:r>
              <a:rPr sz="900" dirty="0" err="1">
                <a:solidFill>
                  <a:srgbClr val="2B2A29"/>
                </a:solidFill>
                <a:latin typeface="Noto Serif CJK JP"/>
                <a:cs typeface="Noto Serif CJK JP"/>
              </a:rPr>
              <a:t>nstrator</a:t>
            </a:r>
            <a:r>
              <a:rPr sz="900" dirty="0">
                <a:solidFill>
                  <a:srgbClr val="2B2A29"/>
                </a:solidFill>
                <a:latin typeface="Noto Serif CJK JP"/>
                <a:cs typeface="Noto Serif CJK JP"/>
              </a:rPr>
              <a:t> Password</a:t>
            </a:r>
            <a:endParaRPr sz="900" dirty="0">
              <a:latin typeface="Noto Serif CJK JP"/>
              <a:cs typeface="Noto Serif CJK JP"/>
            </a:endParaRPr>
          </a:p>
        </p:txBody>
      </p:sp>
      <p:sp>
        <p:nvSpPr>
          <p:cNvPr id="15" name="object 15"/>
          <p:cNvSpPr txBox="1"/>
          <p:nvPr/>
        </p:nvSpPr>
        <p:spPr>
          <a:xfrm>
            <a:off x="3038348" y="4450156"/>
            <a:ext cx="81534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创建管理员密码</a:t>
            </a:r>
            <a:endParaRPr sz="900">
              <a:latin typeface="Noto Serif CJK JP"/>
              <a:cs typeface="Noto Serif CJK JP"/>
            </a:endParaRPr>
          </a:p>
        </p:txBody>
      </p:sp>
      <p:sp>
        <p:nvSpPr>
          <p:cNvPr id="16" name="object 16"/>
          <p:cNvSpPr txBox="1"/>
          <p:nvPr/>
        </p:nvSpPr>
        <p:spPr>
          <a:xfrm>
            <a:off x="1058062" y="4666615"/>
            <a:ext cx="7480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User Password</a:t>
            </a:r>
            <a:endParaRPr sz="900">
              <a:latin typeface="Noto Serif CJK JP"/>
              <a:cs typeface="Noto Serif CJK JP"/>
            </a:endParaRPr>
          </a:p>
        </p:txBody>
      </p:sp>
      <p:sp>
        <p:nvSpPr>
          <p:cNvPr id="17" name="object 17"/>
          <p:cNvSpPr txBox="1"/>
          <p:nvPr/>
        </p:nvSpPr>
        <p:spPr>
          <a:xfrm>
            <a:off x="3038348" y="4666615"/>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创建普通用户密码</a:t>
            </a:r>
            <a:endParaRPr sz="900">
              <a:latin typeface="Noto Serif CJK JP"/>
              <a:cs typeface="Noto Serif CJK JP"/>
            </a:endParaRPr>
          </a:p>
        </p:txBody>
      </p:sp>
      <p:sp>
        <p:nvSpPr>
          <p:cNvPr id="18" name="object 18"/>
          <p:cNvSpPr txBox="1"/>
          <p:nvPr/>
        </p:nvSpPr>
        <p:spPr>
          <a:xfrm>
            <a:off x="788009" y="5106670"/>
            <a:ext cx="117983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3.2.6 Boot Menu </a:t>
            </a:r>
            <a:endParaRPr sz="1200">
              <a:latin typeface="Noto Serif CJK JP"/>
              <a:cs typeface="Noto Serif CJK JP"/>
            </a:endParaRPr>
          </a:p>
        </p:txBody>
      </p:sp>
      <p:grpSp>
        <p:nvGrpSpPr>
          <p:cNvPr id="19" name="object 19"/>
          <p:cNvGrpSpPr/>
          <p:nvPr/>
        </p:nvGrpSpPr>
        <p:grpSpPr>
          <a:xfrm>
            <a:off x="1915667" y="1210056"/>
            <a:ext cx="3275329" cy="2444750"/>
            <a:chOff x="1915667" y="1210056"/>
            <a:chExt cx="3275329" cy="2444750"/>
          </a:xfrm>
        </p:grpSpPr>
        <p:pic>
          <p:nvPicPr>
            <p:cNvPr id="20" name="object 20"/>
            <p:cNvPicPr/>
            <p:nvPr/>
          </p:nvPicPr>
          <p:blipFill>
            <a:blip r:embed="rId3" cstate="print"/>
            <a:stretch>
              <a:fillRect/>
            </a:stretch>
          </p:blipFill>
          <p:spPr>
            <a:xfrm>
              <a:off x="1935479" y="1223772"/>
              <a:ext cx="3240023" cy="2418588"/>
            </a:xfrm>
            <a:prstGeom prst="rect">
              <a:avLst/>
            </a:prstGeom>
          </p:spPr>
        </p:pic>
        <p:pic>
          <p:nvPicPr>
            <p:cNvPr id="21" name="object 21"/>
            <p:cNvPicPr/>
            <p:nvPr/>
          </p:nvPicPr>
          <p:blipFill>
            <a:blip r:embed="rId4" cstate="print"/>
            <a:stretch>
              <a:fillRect/>
            </a:stretch>
          </p:blipFill>
          <p:spPr>
            <a:xfrm>
              <a:off x="1915667" y="1210056"/>
              <a:ext cx="3275076" cy="2444496"/>
            </a:xfrm>
            <a:prstGeom prst="rect">
              <a:avLst/>
            </a:prstGeom>
          </p:spPr>
        </p:pic>
      </p:grpSp>
      <p:grpSp>
        <p:nvGrpSpPr>
          <p:cNvPr id="22" name="object 22"/>
          <p:cNvGrpSpPr/>
          <p:nvPr/>
        </p:nvGrpSpPr>
        <p:grpSpPr>
          <a:xfrm>
            <a:off x="1915667" y="5480304"/>
            <a:ext cx="3275329" cy="2449195"/>
            <a:chOff x="1915667" y="5480304"/>
            <a:chExt cx="3275329" cy="2449195"/>
          </a:xfrm>
        </p:grpSpPr>
        <p:pic>
          <p:nvPicPr>
            <p:cNvPr id="23" name="object 23"/>
            <p:cNvPicPr/>
            <p:nvPr/>
          </p:nvPicPr>
          <p:blipFill>
            <a:blip r:embed="rId5" cstate="print"/>
            <a:stretch>
              <a:fillRect/>
            </a:stretch>
          </p:blipFill>
          <p:spPr>
            <a:xfrm>
              <a:off x="1935479" y="5498592"/>
              <a:ext cx="3240023" cy="2421636"/>
            </a:xfrm>
            <a:prstGeom prst="rect">
              <a:avLst/>
            </a:prstGeom>
          </p:spPr>
        </p:pic>
        <p:pic>
          <p:nvPicPr>
            <p:cNvPr id="24" name="object 24"/>
            <p:cNvPicPr/>
            <p:nvPr/>
          </p:nvPicPr>
          <p:blipFill>
            <a:blip r:embed="rId6" cstate="print"/>
            <a:stretch>
              <a:fillRect/>
            </a:stretch>
          </p:blipFill>
          <p:spPr>
            <a:xfrm>
              <a:off x="1915667" y="5480304"/>
              <a:ext cx="3275076" cy="2449068"/>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45</a:t>
            </a:r>
            <a:endParaRPr sz="900">
              <a:latin typeface="Noto Serif CJK JP"/>
              <a:cs typeface="Noto Serif CJK JP"/>
            </a:endParaRPr>
          </a:p>
        </p:txBody>
      </p:sp>
      <p:sp>
        <p:nvSpPr>
          <p:cNvPr id="4" name="object 4"/>
          <p:cNvSpPr txBox="1"/>
          <p:nvPr/>
        </p:nvSpPr>
        <p:spPr>
          <a:xfrm>
            <a:off x="1040079" y="874268"/>
            <a:ext cx="143573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Boot 配置菜单界面说明表</a:t>
            </a:r>
            <a:endParaRPr sz="1000">
              <a:latin typeface="Noto Serif CJK JP"/>
              <a:cs typeface="Noto Serif CJK JP"/>
            </a:endParaRPr>
          </a:p>
        </p:txBody>
      </p:sp>
      <p:sp>
        <p:nvSpPr>
          <p:cNvPr id="5" name="object 5"/>
          <p:cNvSpPr/>
          <p:nvPr/>
        </p:nvSpPr>
        <p:spPr>
          <a:xfrm>
            <a:off x="1053083" y="150114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171754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223570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5847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799588"/>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3015996"/>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1" name="object 11"/>
          <p:cNvSpPr/>
          <p:nvPr/>
        </p:nvSpPr>
        <p:spPr>
          <a:xfrm>
            <a:off x="1053083" y="106984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2" name="object 12"/>
          <p:cNvSpPr/>
          <p:nvPr/>
        </p:nvSpPr>
        <p:spPr>
          <a:xfrm>
            <a:off x="1053083" y="128473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13" name="object 13"/>
          <p:cNvSpPr txBox="1"/>
          <p:nvPr/>
        </p:nvSpPr>
        <p:spPr>
          <a:xfrm>
            <a:off x="1058062" y="109461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14" name="object 14"/>
          <p:cNvSpPr txBox="1"/>
          <p:nvPr/>
        </p:nvSpPr>
        <p:spPr>
          <a:xfrm>
            <a:off x="3038601" y="1094613"/>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15" name="object 15"/>
          <p:cNvSpPr txBox="1"/>
          <p:nvPr/>
        </p:nvSpPr>
        <p:spPr>
          <a:xfrm>
            <a:off x="1058062" y="1310767"/>
            <a:ext cx="12179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Bootup Num Lock State</a:t>
            </a:r>
            <a:endParaRPr sz="900" dirty="0">
              <a:latin typeface="Noto Serif CJK JP"/>
              <a:cs typeface="Noto Serif CJK JP"/>
            </a:endParaRPr>
          </a:p>
        </p:txBody>
      </p:sp>
      <p:sp>
        <p:nvSpPr>
          <p:cNvPr id="16" name="object 16"/>
          <p:cNvSpPr txBox="1"/>
          <p:nvPr/>
        </p:nvSpPr>
        <p:spPr>
          <a:xfrm>
            <a:off x="3038348" y="1310767"/>
            <a:ext cx="17354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启动后键盘上数字锁定键状态设置</a:t>
            </a:r>
            <a:endParaRPr sz="900">
              <a:latin typeface="Noto Serif CJK JP"/>
              <a:cs typeface="Noto Serif CJK JP"/>
            </a:endParaRPr>
          </a:p>
        </p:txBody>
      </p:sp>
      <p:sp>
        <p:nvSpPr>
          <p:cNvPr id="17" name="object 17"/>
          <p:cNvSpPr txBox="1"/>
          <p:nvPr/>
        </p:nvSpPr>
        <p:spPr>
          <a:xfrm>
            <a:off x="1058062" y="1526794"/>
            <a:ext cx="99250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Boot Options Retry</a:t>
            </a:r>
            <a:endParaRPr sz="900">
              <a:latin typeface="Noto Serif CJK JP"/>
              <a:cs typeface="Noto Serif CJK JP"/>
            </a:endParaRPr>
          </a:p>
        </p:txBody>
      </p:sp>
      <p:sp>
        <p:nvSpPr>
          <p:cNvPr id="18" name="object 18"/>
          <p:cNvSpPr txBox="1"/>
          <p:nvPr/>
        </p:nvSpPr>
        <p:spPr>
          <a:xfrm>
            <a:off x="3038348" y="1526794"/>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启动设备轮询设置</a:t>
            </a:r>
            <a:endParaRPr sz="900">
              <a:latin typeface="Noto Serif CJK JP"/>
              <a:cs typeface="Noto Serif CJK JP"/>
            </a:endParaRPr>
          </a:p>
        </p:txBody>
      </p:sp>
      <p:sp>
        <p:nvSpPr>
          <p:cNvPr id="19" name="object 19"/>
          <p:cNvSpPr txBox="1"/>
          <p:nvPr/>
        </p:nvSpPr>
        <p:spPr>
          <a:xfrm>
            <a:off x="1058062" y="1894078"/>
            <a:ext cx="5499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Quiet Boot</a:t>
            </a:r>
            <a:endParaRPr sz="900">
              <a:latin typeface="Noto Serif CJK JP"/>
              <a:cs typeface="Noto Serif CJK JP"/>
            </a:endParaRPr>
          </a:p>
        </p:txBody>
      </p:sp>
      <p:sp>
        <p:nvSpPr>
          <p:cNvPr id="20" name="object 20"/>
          <p:cNvSpPr txBox="1"/>
          <p:nvPr/>
        </p:nvSpPr>
        <p:spPr>
          <a:xfrm>
            <a:off x="3038601" y="1756918"/>
            <a:ext cx="2839720" cy="436880"/>
          </a:xfrm>
          <a:prstGeom prst="rect">
            <a:avLst/>
          </a:prstGeom>
        </p:spPr>
        <p:txBody>
          <a:bodyPr vert="horz" wrap="square" lIns="0" tIns="12700" rIns="0" bIns="0" rtlCol="0">
            <a:spAutoFit/>
          </a:bodyPr>
          <a:lstStyle/>
          <a:p>
            <a:pPr marL="12700" marR="5080" algn="just">
              <a:lnSpc>
                <a:spcPct val="100000"/>
              </a:lnSpc>
              <a:spcBef>
                <a:spcPts val="100"/>
              </a:spcBef>
            </a:pPr>
            <a:r>
              <a:rPr sz="900" dirty="0">
                <a:solidFill>
                  <a:srgbClr val="2B2A29"/>
                </a:solidFill>
                <a:latin typeface="Noto Serif CJK JP"/>
                <a:cs typeface="Noto Serif CJK JP"/>
              </a:rPr>
              <a:t>安静启动，该项设置为 Enabled，机 Logo 显示为制造商设置的 Logo，设置disabled，开机 Logo 为 AMI 的默认 Logo。</a:t>
            </a:r>
            <a:endParaRPr sz="900">
              <a:latin typeface="Noto Serif CJK JP"/>
              <a:cs typeface="Noto Serif CJK JP"/>
            </a:endParaRPr>
          </a:p>
        </p:txBody>
      </p:sp>
      <p:sp>
        <p:nvSpPr>
          <p:cNvPr id="21" name="object 21"/>
          <p:cNvSpPr txBox="1"/>
          <p:nvPr/>
        </p:nvSpPr>
        <p:spPr>
          <a:xfrm>
            <a:off x="1058062" y="2258948"/>
            <a:ext cx="1103630" cy="30035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Boot Option Priorities</a:t>
            </a:r>
            <a:endParaRPr sz="900">
              <a:latin typeface="Noto Serif CJK JP"/>
              <a:cs typeface="Noto Serif CJK JP"/>
            </a:endParaRPr>
          </a:p>
          <a:p>
            <a:pPr marL="12700">
              <a:lnSpc>
                <a:spcPct val="100000"/>
              </a:lnSpc>
            </a:pPr>
            <a:r>
              <a:rPr sz="900" dirty="0">
                <a:solidFill>
                  <a:srgbClr val="2B2A29"/>
                </a:solidFill>
                <a:latin typeface="Noto Serif CJK JP"/>
                <a:cs typeface="Noto Serif CJK JP"/>
              </a:rPr>
              <a:t>Boot Option #X</a:t>
            </a:r>
            <a:endParaRPr sz="900">
              <a:latin typeface="Noto Serif CJK JP"/>
              <a:cs typeface="Noto Serif CJK JP"/>
            </a:endParaRPr>
          </a:p>
        </p:txBody>
      </p:sp>
      <p:sp>
        <p:nvSpPr>
          <p:cNvPr id="22" name="object 22"/>
          <p:cNvSpPr txBox="1"/>
          <p:nvPr/>
        </p:nvSpPr>
        <p:spPr>
          <a:xfrm>
            <a:off x="3038601" y="2327529"/>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启动项优先级设置</a:t>
            </a:r>
            <a:endParaRPr sz="900">
              <a:latin typeface="Noto Serif CJK JP"/>
              <a:cs typeface="Noto Serif CJK JP"/>
            </a:endParaRPr>
          </a:p>
        </p:txBody>
      </p:sp>
      <p:sp>
        <p:nvSpPr>
          <p:cNvPr id="23" name="object 23"/>
          <p:cNvSpPr txBox="1"/>
          <p:nvPr/>
        </p:nvSpPr>
        <p:spPr>
          <a:xfrm>
            <a:off x="1058062" y="2609850"/>
            <a:ext cx="13423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Hard Driver BBS Priorities</a:t>
            </a:r>
            <a:endParaRPr sz="900">
              <a:latin typeface="Noto Serif CJK JP"/>
              <a:cs typeface="Noto Serif CJK JP"/>
            </a:endParaRPr>
          </a:p>
        </p:txBody>
      </p:sp>
      <p:sp>
        <p:nvSpPr>
          <p:cNvPr id="24" name="object 24"/>
          <p:cNvSpPr txBox="1"/>
          <p:nvPr/>
        </p:nvSpPr>
        <p:spPr>
          <a:xfrm>
            <a:off x="3037713" y="2609850"/>
            <a:ext cx="13201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硬盘设备 BBS 优先级设置</a:t>
            </a:r>
            <a:endParaRPr sz="900">
              <a:latin typeface="Noto Serif CJK JP"/>
              <a:cs typeface="Noto Serif CJK JP"/>
            </a:endParaRPr>
          </a:p>
        </p:txBody>
      </p:sp>
      <p:sp>
        <p:nvSpPr>
          <p:cNvPr id="25" name="object 25"/>
          <p:cNvSpPr txBox="1"/>
          <p:nvPr/>
        </p:nvSpPr>
        <p:spPr>
          <a:xfrm>
            <a:off x="1058062" y="2825877"/>
            <a:ext cx="15811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Network Device BBS Priorities</a:t>
            </a:r>
            <a:endParaRPr sz="900">
              <a:latin typeface="Noto Serif CJK JP"/>
              <a:cs typeface="Noto Serif CJK JP"/>
            </a:endParaRPr>
          </a:p>
        </p:txBody>
      </p:sp>
      <p:sp>
        <p:nvSpPr>
          <p:cNvPr id="26" name="object 26"/>
          <p:cNvSpPr txBox="1"/>
          <p:nvPr/>
        </p:nvSpPr>
        <p:spPr>
          <a:xfrm>
            <a:off x="3038348" y="2825877"/>
            <a:ext cx="131953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网络设备 BBS 优先级设置</a:t>
            </a:r>
            <a:endParaRPr sz="900">
              <a:latin typeface="Noto Serif CJK JP"/>
              <a:cs typeface="Noto Serif CJK JP"/>
            </a:endParaRPr>
          </a:p>
        </p:txBody>
      </p:sp>
      <p:sp>
        <p:nvSpPr>
          <p:cNvPr id="27" name="object 27"/>
          <p:cNvSpPr txBox="1"/>
          <p:nvPr/>
        </p:nvSpPr>
        <p:spPr>
          <a:xfrm>
            <a:off x="1040079" y="3226714"/>
            <a:ext cx="4944110" cy="664210"/>
          </a:xfrm>
          <a:prstGeom prst="rect">
            <a:avLst/>
          </a:prstGeom>
        </p:spPr>
        <p:txBody>
          <a:bodyPr vert="horz" wrap="square" lIns="0" tIns="53340" rIns="0" bIns="0" rtlCol="0">
            <a:spAutoFit/>
          </a:bodyPr>
          <a:lstStyle/>
          <a:p>
            <a:pPr marL="281940">
              <a:lnSpc>
                <a:spcPct val="100000"/>
              </a:lnSpc>
              <a:spcBef>
                <a:spcPts val="420"/>
              </a:spcBef>
            </a:pPr>
            <a:r>
              <a:rPr sz="1050" dirty="0">
                <a:solidFill>
                  <a:srgbClr val="2B2A29"/>
                </a:solidFill>
                <a:latin typeface="Noto Serif CJK JP"/>
                <a:cs typeface="Noto Serif CJK JP"/>
              </a:rPr>
              <a:t>设置 BIOS Boot 启动操作方法·</a:t>
            </a:r>
            <a:endParaRPr sz="1050">
              <a:latin typeface="Noto Serif CJK JP"/>
              <a:cs typeface="Noto Serif CJK JP"/>
            </a:endParaRPr>
          </a:p>
          <a:p>
            <a:pPr marL="281940">
              <a:lnSpc>
                <a:spcPct val="100000"/>
              </a:lnSpc>
              <a:spcBef>
                <a:spcPts val="325"/>
              </a:spcBef>
            </a:pPr>
            <a:r>
              <a:rPr sz="1050" dirty="0">
                <a:solidFill>
                  <a:srgbClr val="2B2A29"/>
                </a:solidFill>
                <a:latin typeface="Noto Serif CJK JP"/>
                <a:cs typeface="Noto Serif CJK JP"/>
              </a:rPr>
              <a:t>进入 Boot 操作界面，通过上下键将光标移至 Boot option #X 进行选择，设置系</a:t>
            </a:r>
            <a:endParaRPr sz="105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统的启动顺序，X－－－－ 为 1,2,3 等等，实例如下图·</a:t>
            </a:r>
            <a:endParaRPr sz="1050">
              <a:latin typeface="Noto Serif CJK JP"/>
              <a:cs typeface="Noto Serif CJK JP"/>
            </a:endParaRPr>
          </a:p>
        </p:txBody>
      </p:sp>
      <p:sp>
        <p:nvSpPr>
          <p:cNvPr id="28" name="object 28"/>
          <p:cNvSpPr txBox="1"/>
          <p:nvPr/>
        </p:nvSpPr>
        <p:spPr>
          <a:xfrm>
            <a:off x="1040079" y="6700639"/>
            <a:ext cx="5057775" cy="972185"/>
          </a:xfrm>
          <a:prstGeom prst="rect">
            <a:avLst/>
          </a:prstGeom>
        </p:spPr>
        <p:txBody>
          <a:bodyPr vert="horz" wrap="square" lIns="0" tIns="11430" rIns="0" bIns="0" rtlCol="0">
            <a:spAutoFit/>
          </a:bodyPr>
          <a:lstStyle/>
          <a:p>
            <a:pPr marL="12700" marR="5080" indent="269240" algn="l">
              <a:lnSpc>
                <a:spcPct val="148000"/>
              </a:lnSpc>
              <a:spcBef>
                <a:spcPts val="90"/>
              </a:spcBef>
            </a:pPr>
            <a:r>
              <a:rPr sz="1050" dirty="0">
                <a:solidFill>
                  <a:srgbClr val="2B2A29"/>
                </a:solidFill>
                <a:latin typeface="Noto Serif CJK JP"/>
                <a:cs typeface="Noto Serif CJK JP"/>
              </a:rPr>
              <a:t>以 Boot option #1 为例， 可设置系统的第一启动项· 光标移至 Boot option #1，按 Enter 键，可弹出可以选择的启动项·如 IBA GE slot 0400 v1543，UEF</a:t>
            </a:r>
            <a:r>
              <a:rPr lang="en-US" sz="1050" dirty="0">
                <a:solidFill>
                  <a:srgbClr val="2B2A29"/>
                </a:solidFill>
                <a:latin typeface="Noto Serif CJK JP"/>
                <a:cs typeface="Noto Serif CJK JP"/>
              </a:rPr>
              <a:t>I: </a:t>
            </a:r>
            <a:r>
              <a:rPr sz="1050" dirty="0">
                <a:solidFill>
                  <a:srgbClr val="2B2A29"/>
                </a:solidFill>
                <a:latin typeface="Noto Serif CJK JP"/>
                <a:cs typeface="Noto Serif CJK JP"/>
              </a:rPr>
              <a:t>Built</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in EFI </a:t>
            </a:r>
            <a:r>
              <a:rPr sz="1050" dirty="0" err="1">
                <a:solidFill>
                  <a:srgbClr val="2B2A29"/>
                </a:solidFill>
                <a:latin typeface="Noto Serif CJK JP"/>
                <a:cs typeface="Noto Serif CJK JP"/>
              </a:rPr>
              <a:t>Shell，UEFI</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USB2</a:t>
            </a:r>
            <a:r>
              <a:rPr lang="en-US" sz="1050" dirty="0">
                <a:solidFill>
                  <a:srgbClr val="2B2A29"/>
                </a:solidFill>
                <a:latin typeface="Noto Serif CJK JP"/>
                <a:cs typeface="Noto Serif CJK JP"/>
              </a:rPr>
              <a:t>.0 </a:t>
            </a:r>
            <a:r>
              <a:rPr sz="1050" dirty="0">
                <a:solidFill>
                  <a:srgbClr val="2B2A29"/>
                </a:solidFill>
                <a:latin typeface="Noto Serif CJK JP"/>
                <a:cs typeface="Noto Serif CJK JP"/>
              </a:rPr>
              <a:t>DISK 1100，USB2</a:t>
            </a:r>
            <a:r>
              <a:rPr lang="en-US" sz="1050" dirty="0">
                <a:solidFill>
                  <a:srgbClr val="2B2A29"/>
                </a:solidFill>
                <a:latin typeface="Noto Serif CJK JP"/>
                <a:cs typeface="Noto Serif CJK JP"/>
              </a:rPr>
              <a:t>.0 </a:t>
            </a:r>
            <a:r>
              <a:rPr sz="1050" dirty="0">
                <a:solidFill>
                  <a:srgbClr val="2B2A29"/>
                </a:solidFill>
                <a:latin typeface="Noto Serif CJK JP"/>
                <a:cs typeface="Noto Serif CJK JP"/>
              </a:rPr>
              <a:t>DISK 1100 </a:t>
            </a:r>
            <a:r>
              <a:rPr sz="1050" dirty="0" err="1">
                <a:solidFill>
                  <a:srgbClr val="2B2A29"/>
                </a:solidFill>
                <a:latin typeface="Noto Serif CJK JP"/>
                <a:cs typeface="Noto Serif CJK JP"/>
              </a:rPr>
              <a:t>等等，通过上下键选择一项，如</a:t>
            </a:r>
            <a:r>
              <a:rPr sz="1050" dirty="0">
                <a:solidFill>
                  <a:srgbClr val="2B2A29"/>
                </a:solidFill>
                <a:latin typeface="Noto Serif CJK JP"/>
                <a:cs typeface="Noto Serif CJK JP"/>
              </a:rPr>
              <a:t> USB2</a:t>
            </a:r>
            <a:r>
              <a:rPr lang="en-US" sz="1050" dirty="0">
                <a:solidFill>
                  <a:srgbClr val="2B2A29"/>
                </a:solidFill>
                <a:latin typeface="Noto Serif CJK JP"/>
                <a:cs typeface="Noto Serif CJK JP"/>
              </a:rPr>
              <a:t>.0 </a:t>
            </a:r>
            <a:r>
              <a:rPr sz="1050" dirty="0">
                <a:solidFill>
                  <a:srgbClr val="2B2A29"/>
                </a:solidFill>
                <a:latin typeface="Noto Serif CJK JP"/>
                <a:cs typeface="Noto Serif CJK JP"/>
              </a:rPr>
              <a:t>DISK 1100，按 Enter 键，即选中 USB DOS 盘为系统的第一启动项。</a:t>
            </a:r>
            <a:endParaRPr sz="1050" dirty="0">
              <a:latin typeface="Noto Serif CJK JP"/>
              <a:cs typeface="Noto Serif CJK JP"/>
            </a:endParaRPr>
          </a:p>
        </p:txBody>
      </p:sp>
      <p:pic>
        <p:nvPicPr>
          <p:cNvPr id="29" name="object 29"/>
          <p:cNvPicPr/>
          <p:nvPr/>
        </p:nvPicPr>
        <p:blipFill>
          <a:blip r:embed="rId2" cstate="print"/>
          <a:stretch>
            <a:fillRect/>
          </a:stretch>
        </p:blipFill>
        <p:spPr>
          <a:xfrm>
            <a:off x="1889760" y="4041648"/>
            <a:ext cx="3272028" cy="24597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46</a:t>
            </a:r>
            <a:endParaRPr sz="900">
              <a:latin typeface="Noto Serif CJK JP"/>
              <a:cs typeface="Noto Serif CJK JP"/>
            </a:endParaRPr>
          </a:p>
        </p:txBody>
      </p:sp>
      <p:sp>
        <p:nvSpPr>
          <p:cNvPr id="6" name="object 6"/>
          <p:cNvSpPr txBox="1"/>
          <p:nvPr/>
        </p:nvSpPr>
        <p:spPr>
          <a:xfrm>
            <a:off x="788009" y="870585"/>
            <a:ext cx="166560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3.2.7 Save &amp; Exit Menu </a:t>
            </a:r>
            <a:endParaRPr sz="1200">
              <a:latin typeface="Noto Serif CJK JP"/>
              <a:cs typeface="Noto Serif CJK JP"/>
            </a:endParaRPr>
          </a:p>
        </p:txBody>
      </p:sp>
      <p:sp>
        <p:nvSpPr>
          <p:cNvPr id="7" name="object 7"/>
          <p:cNvSpPr txBox="1"/>
          <p:nvPr/>
        </p:nvSpPr>
        <p:spPr>
          <a:xfrm>
            <a:off x="1040079" y="4013962"/>
            <a:ext cx="1920239"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B2A29"/>
                </a:solidFill>
                <a:latin typeface="Noto Serif CJK JP"/>
                <a:cs typeface="Noto Serif CJK JP"/>
              </a:rPr>
              <a:t>Save &amp; Exit Menu 菜单界面说明表</a:t>
            </a:r>
            <a:endParaRPr sz="1000">
              <a:latin typeface="Noto Serif CJK JP"/>
              <a:cs typeface="Noto Serif CJK JP"/>
            </a:endParaRPr>
          </a:p>
        </p:txBody>
      </p:sp>
      <p:sp>
        <p:nvSpPr>
          <p:cNvPr id="8" name="object 8"/>
          <p:cNvSpPr/>
          <p:nvPr/>
        </p:nvSpPr>
        <p:spPr>
          <a:xfrm>
            <a:off x="1053083" y="46405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48569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507339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5288280"/>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55046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5721096"/>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5937504"/>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6152388"/>
            <a:ext cx="4986655" cy="0"/>
          </a:xfrm>
          <a:custGeom>
            <a:avLst/>
            <a:gdLst/>
            <a:ahLst/>
            <a:cxnLst/>
            <a:rect l="l" t="t" r="r" b="b"/>
            <a:pathLst>
              <a:path w="4986655">
                <a:moveTo>
                  <a:pt x="0" y="0"/>
                </a:moveTo>
                <a:lnTo>
                  <a:pt x="498652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6368796"/>
            <a:ext cx="4986655" cy="0"/>
          </a:xfrm>
          <a:custGeom>
            <a:avLst/>
            <a:gdLst/>
            <a:ahLst/>
            <a:cxnLst/>
            <a:rect l="l" t="t" r="r" b="b"/>
            <a:pathLst>
              <a:path w="4986655">
                <a:moveTo>
                  <a:pt x="0" y="0"/>
                </a:moveTo>
                <a:lnTo>
                  <a:pt x="1980184" y="0"/>
                </a:lnTo>
                <a:lnTo>
                  <a:pt x="498652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6585204"/>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8" name="object 18"/>
          <p:cNvSpPr/>
          <p:nvPr/>
        </p:nvSpPr>
        <p:spPr>
          <a:xfrm>
            <a:off x="1053083" y="4209288"/>
            <a:ext cx="4986655" cy="0"/>
          </a:xfrm>
          <a:custGeom>
            <a:avLst/>
            <a:gdLst/>
            <a:ahLst/>
            <a:cxnLst/>
            <a:rect l="l" t="t" r="r" b="b"/>
            <a:pathLst>
              <a:path w="4986655">
                <a:moveTo>
                  <a:pt x="0" y="0"/>
                </a:moveTo>
                <a:lnTo>
                  <a:pt x="4986528" y="0"/>
                </a:lnTo>
              </a:path>
            </a:pathLst>
          </a:custGeom>
          <a:ln w="12700">
            <a:solidFill>
              <a:srgbClr val="2B6CAB"/>
            </a:solidFill>
          </a:ln>
        </p:spPr>
        <p:txBody>
          <a:bodyPr wrap="square" lIns="0" tIns="0" rIns="0" bIns="0" rtlCol="0"/>
          <a:lstStyle/>
          <a:p>
            <a:endParaRPr/>
          </a:p>
        </p:txBody>
      </p:sp>
      <p:sp>
        <p:nvSpPr>
          <p:cNvPr id="19" name="object 19"/>
          <p:cNvSpPr/>
          <p:nvPr/>
        </p:nvSpPr>
        <p:spPr>
          <a:xfrm>
            <a:off x="1053083" y="4424172"/>
            <a:ext cx="4986655" cy="0"/>
          </a:xfrm>
          <a:custGeom>
            <a:avLst/>
            <a:gdLst/>
            <a:ahLst/>
            <a:cxnLst/>
            <a:rect l="l" t="t" r="r" b="b"/>
            <a:pathLst>
              <a:path w="4986655">
                <a:moveTo>
                  <a:pt x="0" y="0"/>
                </a:moveTo>
                <a:lnTo>
                  <a:pt x="1980184" y="0"/>
                </a:lnTo>
                <a:lnTo>
                  <a:pt x="4986528" y="0"/>
                </a:lnTo>
              </a:path>
            </a:pathLst>
          </a:custGeom>
          <a:ln w="12700">
            <a:solidFill>
              <a:srgbClr val="2B6CAB"/>
            </a:solidFill>
          </a:ln>
        </p:spPr>
        <p:txBody>
          <a:bodyPr wrap="square" lIns="0" tIns="0" rIns="0" bIns="0" rtlCol="0"/>
          <a:lstStyle/>
          <a:p>
            <a:endParaRPr/>
          </a:p>
        </p:txBody>
      </p:sp>
      <p:sp>
        <p:nvSpPr>
          <p:cNvPr id="20" name="object 20"/>
          <p:cNvSpPr txBox="1"/>
          <p:nvPr/>
        </p:nvSpPr>
        <p:spPr>
          <a:xfrm>
            <a:off x="1058062" y="423468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界面参数</a:t>
            </a:r>
            <a:endParaRPr sz="900">
              <a:latin typeface="Noto Serif CJK JP"/>
              <a:cs typeface="Noto Serif CJK JP"/>
            </a:endParaRPr>
          </a:p>
        </p:txBody>
      </p:sp>
      <p:sp>
        <p:nvSpPr>
          <p:cNvPr id="21" name="object 21"/>
          <p:cNvSpPr txBox="1"/>
          <p:nvPr/>
        </p:nvSpPr>
        <p:spPr>
          <a:xfrm>
            <a:off x="3038601" y="4234688"/>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功能说明</a:t>
            </a:r>
            <a:endParaRPr sz="900">
              <a:latin typeface="Noto Serif CJK JP"/>
              <a:cs typeface="Noto Serif CJK JP"/>
            </a:endParaRPr>
          </a:p>
        </p:txBody>
      </p:sp>
      <p:sp>
        <p:nvSpPr>
          <p:cNvPr id="22" name="object 22"/>
          <p:cNvSpPr txBox="1"/>
          <p:nvPr/>
        </p:nvSpPr>
        <p:spPr>
          <a:xfrm>
            <a:off x="1058062" y="4450156"/>
            <a:ext cx="11887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Save Changes and Exit</a:t>
            </a:r>
            <a:endParaRPr sz="900">
              <a:latin typeface="Noto Serif CJK JP"/>
              <a:cs typeface="Noto Serif CJK JP"/>
            </a:endParaRPr>
          </a:p>
        </p:txBody>
      </p:sp>
      <p:sp>
        <p:nvSpPr>
          <p:cNvPr id="23" name="object 23"/>
          <p:cNvSpPr txBox="1"/>
          <p:nvPr/>
        </p:nvSpPr>
        <p:spPr>
          <a:xfrm>
            <a:off x="3038094" y="4450156"/>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保存退出</a:t>
            </a:r>
            <a:endParaRPr sz="900">
              <a:latin typeface="Noto Serif CJK JP"/>
              <a:cs typeface="Noto Serif CJK JP"/>
            </a:endParaRPr>
          </a:p>
        </p:txBody>
      </p:sp>
      <p:sp>
        <p:nvSpPr>
          <p:cNvPr id="24" name="object 24"/>
          <p:cNvSpPr txBox="1"/>
          <p:nvPr/>
        </p:nvSpPr>
        <p:spPr>
          <a:xfrm>
            <a:off x="1058062" y="4666615"/>
            <a:ext cx="132588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Discard Changes and Exit</a:t>
            </a:r>
            <a:endParaRPr sz="900">
              <a:latin typeface="Noto Serif CJK JP"/>
              <a:cs typeface="Noto Serif CJK JP"/>
            </a:endParaRPr>
          </a:p>
        </p:txBody>
      </p:sp>
      <p:sp>
        <p:nvSpPr>
          <p:cNvPr id="25" name="object 25"/>
          <p:cNvSpPr txBox="1"/>
          <p:nvPr/>
        </p:nvSpPr>
        <p:spPr>
          <a:xfrm>
            <a:off x="3038094" y="4666615"/>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放弃修改退出</a:t>
            </a:r>
            <a:endParaRPr sz="900">
              <a:latin typeface="Noto Serif CJK JP"/>
              <a:cs typeface="Noto Serif CJK JP"/>
            </a:endParaRPr>
          </a:p>
        </p:txBody>
      </p:sp>
      <p:sp>
        <p:nvSpPr>
          <p:cNvPr id="26" name="object 26"/>
          <p:cNvSpPr txBox="1"/>
          <p:nvPr/>
        </p:nvSpPr>
        <p:spPr>
          <a:xfrm>
            <a:off x="1058062" y="4882642"/>
            <a:ext cx="12693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Save Changes and Reset</a:t>
            </a:r>
            <a:endParaRPr sz="900">
              <a:latin typeface="Noto Serif CJK JP"/>
              <a:cs typeface="Noto Serif CJK JP"/>
            </a:endParaRPr>
          </a:p>
        </p:txBody>
      </p:sp>
      <p:sp>
        <p:nvSpPr>
          <p:cNvPr id="27" name="object 27"/>
          <p:cNvSpPr txBox="1"/>
          <p:nvPr/>
        </p:nvSpPr>
        <p:spPr>
          <a:xfrm>
            <a:off x="3038094" y="4882642"/>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保存修改并且重启</a:t>
            </a:r>
            <a:endParaRPr sz="900" dirty="0">
              <a:latin typeface="Noto Serif CJK JP"/>
              <a:cs typeface="Noto Serif CJK JP"/>
            </a:endParaRPr>
          </a:p>
        </p:txBody>
      </p:sp>
      <p:sp>
        <p:nvSpPr>
          <p:cNvPr id="28" name="object 28"/>
          <p:cNvSpPr txBox="1"/>
          <p:nvPr/>
        </p:nvSpPr>
        <p:spPr>
          <a:xfrm>
            <a:off x="1058062" y="5098796"/>
            <a:ext cx="14008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Discard Changes and Reset</a:t>
            </a:r>
            <a:endParaRPr sz="900">
              <a:latin typeface="Noto Serif CJK JP"/>
              <a:cs typeface="Noto Serif CJK JP"/>
            </a:endParaRPr>
          </a:p>
        </p:txBody>
      </p:sp>
      <p:sp>
        <p:nvSpPr>
          <p:cNvPr id="29" name="object 29"/>
          <p:cNvSpPr txBox="1"/>
          <p:nvPr/>
        </p:nvSpPr>
        <p:spPr>
          <a:xfrm>
            <a:off x="3038094" y="5098796"/>
            <a:ext cx="92773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放弃修改并且重启</a:t>
            </a:r>
            <a:endParaRPr sz="900">
              <a:latin typeface="Noto Serif CJK JP"/>
              <a:cs typeface="Noto Serif CJK JP"/>
            </a:endParaRPr>
          </a:p>
        </p:txBody>
      </p:sp>
      <p:sp>
        <p:nvSpPr>
          <p:cNvPr id="30" name="object 30"/>
          <p:cNvSpPr txBox="1"/>
          <p:nvPr/>
        </p:nvSpPr>
        <p:spPr>
          <a:xfrm>
            <a:off x="1058062" y="5314950"/>
            <a:ext cx="7315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Save Changes</a:t>
            </a:r>
            <a:endParaRPr sz="900">
              <a:latin typeface="Noto Serif CJK JP"/>
              <a:cs typeface="Noto Serif CJK JP"/>
            </a:endParaRPr>
          </a:p>
        </p:txBody>
      </p:sp>
      <p:sp>
        <p:nvSpPr>
          <p:cNvPr id="31" name="object 31"/>
          <p:cNvSpPr txBox="1"/>
          <p:nvPr/>
        </p:nvSpPr>
        <p:spPr>
          <a:xfrm>
            <a:off x="3038348" y="5314950"/>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保存修改</a:t>
            </a:r>
            <a:endParaRPr sz="900">
              <a:latin typeface="Noto Serif CJK JP"/>
              <a:cs typeface="Noto Serif CJK JP"/>
            </a:endParaRPr>
          </a:p>
        </p:txBody>
      </p:sp>
      <p:sp>
        <p:nvSpPr>
          <p:cNvPr id="32" name="object 32"/>
          <p:cNvSpPr txBox="1"/>
          <p:nvPr/>
        </p:nvSpPr>
        <p:spPr>
          <a:xfrm>
            <a:off x="1058062" y="5530977"/>
            <a:ext cx="86995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Discard Changes</a:t>
            </a:r>
            <a:endParaRPr sz="900">
              <a:latin typeface="Noto Serif CJK JP"/>
              <a:cs typeface="Noto Serif CJK JP"/>
            </a:endParaRPr>
          </a:p>
        </p:txBody>
      </p:sp>
      <p:sp>
        <p:nvSpPr>
          <p:cNvPr id="33" name="object 33"/>
          <p:cNvSpPr txBox="1"/>
          <p:nvPr/>
        </p:nvSpPr>
        <p:spPr>
          <a:xfrm>
            <a:off x="3038348" y="5530977"/>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放弃修改</a:t>
            </a:r>
            <a:endParaRPr sz="900">
              <a:latin typeface="Noto Serif CJK JP"/>
              <a:cs typeface="Noto Serif CJK JP"/>
            </a:endParaRPr>
          </a:p>
        </p:txBody>
      </p:sp>
      <p:sp>
        <p:nvSpPr>
          <p:cNvPr id="34" name="object 34"/>
          <p:cNvSpPr txBox="1"/>
          <p:nvPr/>
        </p:nvSpPr>
        <p:spPr>
          <a:xfrm>
            <a:off x="1058062" y="5747131"/>
            <a:ext cx="87756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Restore Defaults</a:t>
            </a:r>
            <a:endParaRPr sz="900">
              <a:latin typeface="Noto Serif CJK JP"/>
              <a:cs typeface="Noto Serif CJK JP"/>
            </a:endParaRPr>
          </a:p>
        </p:txBody>
      </p:sp>
      <p:sp>
        <p:nvSpPr>
          <p:cNvPr id="35" name="object 35"/>
          <p:cNvSpPr txBox="1"/>
          <p:nvPr/>
        </p:nvSpPr>
        <p:spPr>
          <a:xfrm>
            <a:off x="3038348" y="5747131"/>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恢复出厂设篮</a:t>
            </a:r>
            <a:endParaRPr sz="900">
              <a:latin typeface="Noto Serif CJK JP"/>
              <a:cs typeface="Noto Serif CJK JP"/>
            </a:endParaRPr>
          </a:p>
        </p:txBody>
      </p:sp>
      <p:sp>
        <p:nvSpPr>
          <p:cNvPr id="36" name="object 36"/>
          <p:cNvSpPr txBox="1"/>
          <p:nvPr/>
        </p:nvSpPr>
        <p:spPr>
          <a:xfrm>
            <a:off x="1058062" y="5962904"/>
            <a:ext cx="112649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Save as user Defaults</a:t>
            </a:r>
            <a:endParaRPr sz="900">
              <a:latin typeface="Noto Serif CJK JP"/>
              <a:cs typeface="Noto Serif CJK JP"/>
            </a:endParaRPr>
          </a:p>
        </p:txBody>
      </p:sp>
      <p:sp>
        <p:nvSpPr>
          <p:cNvPr id="37" name="object 37"/>
          <p:cNvSpPr txBox="1"/>
          <p:nvPr/>
        </p:nvSpPr>
        <p:spPr>
          <a:xfrm>
            <a:off x="3038348" y="5962904"/>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保存为缺省值</a:t>
            </a:r>
            <a:endParaRPr sz="900">
              <a:latin typeface="Noto Serif CJK JP"/>
              <a:cs typeface="Noto Serif CJK JP"/>
            </a:endParaRPr>
          </a:p>
        </p:txBody>
      </p:sp>
      <p:sp>
        <p:nvSpPr>
          <p:cNvPr id="38" name="object 38"/>
          <p:cNvSpPr txBox="1"/>
          <p:nvPr/>
        </p:nvSpPr>
        <p:spPr>
          <a:xfrm>
            <a:off x="1058062" y="6179058"/>
            <a:ext cx="114236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Restore user Defaults</a:t>
            </a:r>
            <a:endParaRPr sz="900">
              <a:latin typeface="Noto Serif CJK JP"/>
              <a:cs typeface="Noto Serif CJK JP"/>
            </a:endParaRPr>
          </a:p>
        </p:txBody>
      </p:sp>
      <p:sp>
        <p:nvSpPr>
          <p:cNvPr id="39" name="object 39"/>
          <p:cNvSpPr txBox="1"/>
          <p:nvPr/>
        </p:nvSpPr>
        <p:spPr>
          <a:xfrm>
            <a:off x="3038094" y="6179058"/>
            <a:ext cx="7023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恢复用户设篮</a:t>
            </a:r>
            <a:endParaRPr sz="900">
              <a:latin typeface="Noto Serif CJK JP"/>
              <a:cs typeface="Noto Serif CJK JP"/>
            </a:endParaRPr>
          </a:p>
        </p:txBody>
      </p:sp>
      <p:sp>
        <p:nvSpPr>
          <p:cNvPr id="40" name="object 40"/>
          <p:cNvSpPr txBox="1"/>
          <p:nvPr/>
        </p:nvSpPr>
        <p:spPr>
          <a:xfrm>
            <a:off x="607872" y="6395085"/>
            <a:ext cx="5473700" cy="1755417"/>
          </a:xfrm>
          <a:prstGeom prst="rect">
            <a:avLst/>
          </a:prstGeom>
        </p:spPr>
        <p:txBody>
          <a:bodyPr vert="horz" wrap="square" lIns="0" tIns="12700" rIns="0" bIns="0" rtlCol="0">
            <a:spAutoFit/>
          </a:bodyPr>
          <a:lstStyle/>
          <a:p>
            <a:pPr marL="462280">
              <a:lnSpc>
                <a:spcPct val="100000"/>
              </a:lnSpc>
              <a:spcBef>
                <a:spcPts val="100"/>
              </a:spcBef>
              <a:tabLst>
                <a:tab pos="2443480" algn="l"/>
              </a:tabLst>
            </a:pPr>
            <a:r>
              <a:rPr sz="900" dirty="0">
                <a:solidFill>
                  <a:srgbClr val="2B2A29"/>
                </a:solidFill>
                <a:latin typeface="Noto Serif CJK JP"/>
                <a:cs typeface="Noto Serif CJK JP"/>
              </a:rPr>
              <a:t>Boot Override	启动项重载，可以选择以下所列启动项启动</a:t>
            </a:r>
            <a:endParaRPr sz="900" dirty="0">
              <a:latin typeface="Noto Serif CJK JP"/>
              <a:cs typeface="Noto Serif CJK JP"/>
            </a:endParaRPr>
          </a:p>
          <a:p>
            <a:pPr>
              <a:lnSpc>
                <a:spcPct val="100000"/>
              </a:lnSpc>
              <a:spcBef>
                <a:spcPts val="509"/>
              </a:spcBef>
            </a:pPr>
            <a:endParaRPr sz="900" dirty="0">
              <a:latin typeface="Noto Serif CJK JP"/>
              <a:cs typeface="Noto Serif CJK JP"/>
            </a:endParaRPr>
          </a:p>
          <a:p>
            <a:pPr marL="12700">
              <a:lnSpc>
                <a:spcPct val="100000"/>
              </a:lnSpc>
            </a:pPr>
            <a:r>
              <a:rPr sz="1600" dirty="0">
                <a:solidFill>
                  <a:srgbClr val="2B6CAB"/>
                </a:solidFill>
                <a:latin typeface="Noto Serif CJK JP"/>
                <a:cs typeface="Noto Serif CJK JP"/>
              </a:rPr>
              <a:t>3.3 Firmware Update</a:t>
            </a:r>
            <a:endParaRPr sz="1600" dirty="0">
              <a:latin typeface="Noto Serif CJK JP"/>
              <a:cs typeface="Noto Serif CJK JP"/>
            </a:endParaRPr>
          </a:p>
          <a:p>
            <a:pPr marL="715010">
              <a:lnSpc>
                <a:spcPct val="100000"/>
              </a:lnSpc>
              <a:spcBef>
                <a:spcPts val="415"/>
              </a:spcBef>
            </a:pPr>
            <a:r>
              <a:rPr sz="1050" dirty="0">
                <a:solidFill>
                  <a:srgbClr val="2B6CAB"/>
                </a:solidFill>
                <a:latin typeface="Noto Serif CJK JP"/>
                <a:cs typeface="Noto Serif CJK JP"/>
              </a:rPr>
              <a:t>1. </a:t>
            </a:r>
            <a:r>
              <a:rPr sz="1050" dirty="0">
                <a:solidFill>
                  <a:srgbClr val="2B2A29"/>
                </a:solidFill>
                <a:latin typeface="Noto Serif CJK JP"/>
                <a:cs typeface="Noto Serif CJK JP"/>
              </a:rPr>
              <a:t>BIOS 升级版本，可以选择 DOS 下更新，或 OS 下更新。</a:t>
            </a:r>
            <a:endParaRPr sz="1050" dirty="0">
              <a:latin typeface="Noto Serif CJK JP"/>
              <a:cs typeface="Noto Serif CJK JP"/>
            </a:endParaRPr>
          </a:p>
          <a:p>
            <a:pPr marL="715010">
              <a:lnSpc>
                <a:spcPct val="100000"/>
              </a:lnSpc>
              <a:spcBef>
                <a:spcPts val="640"/>
              </a:spcBef>
            </a:pPr>
            <a:r>
              <a:rPr sz="1050" dirty="0">
                <a:solidFill>
                  <a:srgbClr val="2B2A29"/>
                </a:solidFill>
                <a:latin typeface="Noto Serif CJK JP"/>
                <a:cs typeface="Noto Serif CJK JP"/>
              </a:rPr>
              <a:t>DOS 下使用 afudos 工具升级 BIOS</a:t>
            </a:r>
            <a:endParaRPr sz="1050" dirty="0">
              <a:latin typeface="Noto Serif CJK JP"/>
              <a:cs typeface="Noto Serif CJK JP"/>
            </a:endParaRPr>
          </a:p>
          <a:p>
            <a:pPr marL="445770" marR="10160" indent="269240" algn="just">
              <a:lnSpc>
                <a:spcPct val="150500"/>
              </a:lnSpc>
              <a:spcBef>
                <a:spcPts val="15"/>
              </a:spcBef>
            </a:pPr>
            <a:r>
              <a:rPr sz="1050" dirty="0">
                <a:solidFill>
                  <a:srgbClr val="2B2A29"/>
                </a:solidFill>
                <a:latin typeface="Noto Serif CJK JP"/>
                <a:cs typeface="Noto Serif CJK JP"/>
              </a:rPr>
              <a:t>系统从 USB DOS 启动盘启动，进入 afudos 工具所在目录下，相应的新版本 BIOS 的bin 文件巳被放入该文件夹中，执行命令 afudos BIOS.bin /b /p /n /x /me 更新 BIOS 版本及 ME，BIOS.bin一新版本 BIOS 的bin 文件，实例如下图</a:t>
            </a:r>
            <a:endParaRPr sz="1050" dirty="0">
              <a:latin typeface="Noto Serif CJK JP"/>
              <a:cs typeface="Noto Serif CJK JP"/>
            </a:endParaRPr>
          </a:p>
        </p:txBody>
      </p:sp>
      <p:grpSp>
        <p:nvGrpSpPr>
          <p:cNvPr id="41" name="object 41"/>
          <p:cNvGrpSpPr/>
          <p:nvPr/>
        </p:nvGrpSpPr>
        <p:grpSpPr>
          <a:xfrm>
            <a:off x="1859279" y="1205484"/>
            <a:ext cx="3276600" cy="2458720"/>
            <a:chOff x="1859279" y="1205484"/>
            <a:chExt cx="3276600" cy="2458720"/>
          </a:xfrm>
        </p:grpSpPr>
        <p:pic>
          <p:nvPicPr>
            <p:cNvPr id="42" name="object 42"/>
            <p:cNvPicPr/>
            <p:nvPr/>
          </p:nvPicPr>
          <p:blipFill>
            <a:blip r:embed="rId3" cstate="print"/>
            <a:stretch>
              <a:fillRect/>
            </a:stretch>
          </p:blipFill>
          <p:spPr>
            <a:xfrm>
              <a:off x="1880615" y="1223772"/>
              <a:ext cx="3240024" cy="2430779"/>
            </a:xfrm>
            <a:prstGeom prst="rect">
              <a:avLst/>
            </a:prstGeom>
          </p:spPr>
        </p:pic>
        <p:pic>
          <p:nvPicPr>
            <p:cNvPr id="43" name="object 43"/>
            <p:cNvPicPr/>
            <p:nvPr/>
          </p:nvPicPr>
          <p:blipFill>
            <a:blip r:embed="rId4" cstate="print"/>
            <a:stretch>
              <a:fillRect/>
            </a:stretch>
          </p:blipFill>
          <p:spPr>
            <a:xfrm>
              <a:off x="1859279" y="1205484"/>
              <a:ext cx="3276600" cy="2458212"/>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9420" y="469772"/>
            <a:ext cx="74549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FFFFFF"/>
                </a:solidFill>
                <a:latin typeface="Noto Serif CJK JP"/>
                <a:cs typeface="Noto Serif CJK JP"/>
              </a:rPr>
              <a:t>BIOS </a:t>
            </a:r>
            <a:r>
              <a:rPr sz="1200" dirty="0" err="1">
                <a:solidFill>
                  <a:srgbClr val="FFFFFF"/>
                </a:solidFill>
                <a:latin typeface="Noto Serif CJK JP"/>
                <a:cs typeface="Noto Serif CJK JP"/>
              </a:rPr>
              <a:t>设置</a:t>
            </a:r>
            <a:endParaRPr sz="1200" dirty="0">
              <a:latin typeface="Noto Serif CJK JP"/>
              <a:cs typeface="Noto Serif CJK JP"/>
            </a:endParaRPr>
          </a:p>
        </p:txBody>
      </p:sp>
      <p:sp>
        <p:nvSpPr>
          <p:cNvPr id="3" name="object 3"/>
          <p:cNvSpPr txBox="1"/>
          <p:nvPr/>
        </p:nvSpPr>
        <p:spPr>
          <a:xfrm>
            <a:off x="1040079" y="7521346"/>
            <a:ext cx="5001260" cy="1370888"/>
          </a:xfrm>
          <a:prstGeom prst="rect">
            <a:avLst/>
          </a:prstGeom>
        </p:spPr>
        <p:txBody>
          <a:bodyPr vert="horz" wrap="square" lIns="0" tIns="12700" rIns="0" bIns="0" rtlCol="0">
            <a:spAutoFit/>
          </a:bodyPr>
          <a:lstStyle/>
          <a:p>
            <a:pPr marL="12700" marR="20320" indent="269240">
              <a:lnSpc>
                <a:spcPct val="147600"/>
              </a:lnSpc>
              <a:spcBef>
                <a:spcPts val="100"/>
              </a:spcBef>
            </a:pPr>
            <a:r>
              <a:rPr sz="1050" dirty="0">
                <a:solidFill>
                  <a:srgbClr val="2B2A29"/>
                </a:solidFill>
                <a:latin typeface="Noto Serif CJK JP"/>
                <a:cs typeface="Noto Serif CJK JP"/>
              </a:rPr>
              <a:t>当 M E </a:t>
            </a:r>
            <a:r>
              <a:rPr sz="1050" dirty="0" err="1">
                <a:solidFill>
                  <a:srgbClr val="2B2A29"/>
                </a:solidFill>
                <a:latin typeface="Noto Serif CJK JP"/>
                <a:cs typeface="Noto Serif CJK JP"/>
              </a:rPr>
              <a:t>部分有改动时，升级</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BIOS </a:t>
            </a:r>
            <a:r>
              <a:rPr sz="1050" dirty="0" err="1">
                <a:solidFill>
                  <a:srgbClr val="2B2A29"/>
                </a:solidFill>
                <a:latin typeface="Noto Serif CJK JP"/>
                <a:cs typeface="Noto Serif CJK JP"/>
              </a:rPr>
              <a:t>部分，需执行命令</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afudos</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B</a:t>
            </a:r>
            <a:r>
              <a:rPr lang="en-US" sz="1050" dirty="0" err="1">
                <a:solidFill>
                  <a:srgbClr val="2B2A29"/>
                </a:solidFill>
                <a:latin typeface="Noto Serif CJK JP"/>
                <a:cs typeface="Noto Serif CJK JP"/>
              </a:rPr>
              <a:t>I</a:t>
            </a:r>
            <a:r>
              <a:rPr sz="1050" dirty="0" err="1">
                <a:solidFill>
                  <a:srgbClr val="2B2A29"/>
                </a:solidFill>
                <a:latin typeface="Noto Serif CJK JP"/>
                <a:cs typeface="Noto Serif CJK JP"/>
              </a:rPr>
              <a:t>OS.bin</a:t>
            </a:r>
            <a:r>
              <a:rPr sz="1050" dirty="0">
                <a:solidFill>
                  <a:srgbClr val="2B2A29"/>
                </a:solidFill>
                <a:latin typeface="Noto Serif CJK JP"/>
                <a:cs typeface="Noto Serif CJK JP"/>
              </a:rPr>
              <a:t> /b /p /n /x /me, 参数说明与 DOS 相同。</a:t>
            </a:r>
            <a:endParaRPr sz="1050" dirty="0">
              <a:latin typeface="Noto Serif CJK JP"/>
              <a:cs typeface="Noto Serif CJK JP"/>
            </a:endParaRPr>
          </a:p>
          <a:p>
            <a:pPr marL="281940">
              <a:lnSpc>
                <a:spcPct val="100000"/>
              </a:lnSpc>
              <a:spcBef>
                <a:spcPts val="885"/>
              </a:spcBef>
            </a:pPr>
            <a:r>
              <a:rPr sz="1050" dirty="0">
                <a:solidFill>
                  <a:srgbClr val="2B6CAB"/>
                </a:solidFill>
                <a:latin typeface="Noto Serif CJK JP"/>
                <a:cs typeface="Noto Serif CJK JP"/>
              </a:rPr>
              <a:t>3. </a:t>
            </a:r>
            <a:r>
              <a:rPr sz="1050" dirty="0">
                <a:solidFill>
                  <a:srgbClr val="2B2A29"/>
                </a:solidFill>
                <a:latin typeface="Noto Serif CJK JP"/>
                <a:cs typeface="Noto Serif CJK JP"/>
              </a:rPr>
              <a:t>Windows OS 下使用 afuWin </a:t>
            </a:r>
            <a:r>
              <a:rPr sz="1050" dirty="0" err="1">
                <a:solidFill>
                  <a:srgbClr val="2B2A29"/>
                </a:solidFill>
                <a:latin typeface="Noto Serif CJK JP"/>
                <a:cs typeface="Noto Serif CJK JP"/>
              </a:rPr>
              <a:t>工具升级</a:t>
            </a:r>
            <a:r>
              <a:rPr sz="1050" dirty="0">
                <a:solidFill>
                  <a:srgbClr val="2B2A29"/>
                </a:solidFill>
                <a:latin typeface="Noto Serif CJK JP"/>
                <a:cs typeface="Noto Serif CJK JP"/>
              </a:rPr>
              <a:t> B</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OS</a:t>
            </a:r>
            <a:endParaRPr sz="1050" dirty="0">
              <a:latin typeface="Noto Serif CJK JP"/>
              <a:cs typeface="Noto Serif CJK JP"/>
            </a:endParaRPr>
          </a:p>
          <a:p>
            <a:pPr marL="281940">
              <a:lnSpc>
                <a:spcPct val="100000"/>
              </a:lnSpc>
              <a:spcBef>
                <a:spcPts val="600"/>
              </a:spcBef>
            </a:pPr>
            <a:r>
              <a:rPr sz="1050" dirty="0">
                <a:solidFill>
                  <a:srgbClr val="2B2A29"/>
                </a:solidFill>
                <a:latin typeface="Noto Serif CJK JP"/>
                <a:cs typeface="Noto Serif CJK JP"/>
              </a:rPr>
              <a:t>Windos OS afuwin 工具也有 32 位和 64 位之分，afuwinx64.exe 使用千 64bit</a:t>
            </a:r>
            <a:endParaRPr sz="1050" dirty="0">
              <a:latin typeface="Noto Serif CJK JP"/>
              <a:cs typeface="Noto Serif CJK JP"/>
            </a:endParaRPr>
          </a:p>
          <a:p>
            <a:pPr>
              <a:lnSpc>
                <a:spcPct val="100000"/>
              </a:lnSpc>
              <a:spcBef>
                <a:spcPts val="480"/>
              </a:spcBef>
            </a:pPr>
            <a:endParaRPr sz="1050" dirty="0">
              <a:latin typeface="Noto Serif CJK JP"/>
              <a:cs typeface="Noto Serif CJK JP"/>
            </a:endParaRPr>
          </a:p>
          <a:p>
            <a:pPr marR="91440" algn="r">
              <a:lnSpc>
                <a:spcPct val="100000"/>
              </a:lnSpc>
            </a:pPr>
            <a:r>
              <a:rPr sz="900" dirty="0">
                <a:solidFill>
                  <a:srgbClr val="2B2A29"/>
                </a:solidFill>
                <a:latin typeface="Noto Serif CJK JP"/>
                <a:cs typeface="Noto Serif CJK JP"/>
              </a:rPr>
              <a:t>47</a:t>
            </a:r>
            <a:endParaRPr sz="900" dirty="0">
              <a:latin typeface="Noto Serif CJK JP"/>
              <a:cs typeface="Noto Serif CJK JP"/>
            </a:endParaRPr>
          </a:p>
        </p:txBody>
      </p:sp>
      <p:sp>
        <p:nvSpPr>
          <p:cNvPr id="4" name="object 4"/>
          <p:cNvSpPr txBox="1"/>
          <p:nvPr/>
        </p:nvSpPr>
        <p:spPr>
          <a:xfrm>
            <a:off x="1040079" y="3067584"/>
            <a:ext cx="5030470" cy="2571923"/>
          </a:xfrm>
          <a:prstGeom prst="rect">
            <a:avLst/>
          </a:prstGeom>
        </p:spPr>
        <p:txBody>
          <a:bodyPr vert="horz" wrap="square" lIns="0" tIns="88265" rIns="0" bIns="0" rtlCol="0">
            <a:spAutoFit/>
          </a:bodyPr>
          <a:lstStyle/>
          <a:p>
            <a:pPr marL="281940" algn="just">
              <a:lnSpc>
                <a:spcPct val="100000"/>
              </a:lnSpc>
              <a:spcBef>
                <a:spcPts val="695"/>
              </a:spcBef>
            </a:pPr>
            <a:r>
              <a:rPr sz="1050" dirty="0">
                <a:solidFill>
                  <a:srgbClr val="2B2A29"/>
                </a:solidFill>
                <a:latin typeface="Noto Serif CJK JP"/>
                <a:cs typeface="Noto Serif CJK JP"/>
              </a:rPr>
              <a:t>当 ME </a:t>
            </a:r>
            <a:r>
              <a:rPr sz="1050" dirty="0" err="1">
                <a:solidFill>
                  <a:srgbClr val="2B2A29"/>
                </a:solidFill>
                <a:latin typeface="Noto Serif CJK JP"/>
                <a:cs typeface="Noto Serif CJK JP"/>
              </a:rPr>
              <a:t>部分无改动时，升级</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BIOS </a:t>
            </a:r>
            <a:r>
              <a:rPr sz="1050" dirty="0" err="1">
                <a:solidFill>
                  <a:srgbClr val="2B2A29"/>
                </a:solidFill>
                <a:latin typeface="Noto Serif CJK JP"/>
                <a:cs typeface="Noto Serif CJK JP"/>
              </a:rPr>
              <a:t>部分，只需要执行命令</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afudos</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B</a:t>
            </a:r>
            <a:r>
              <a:rPr lang="en-US" sz="1050" dirty="0" err="1">
                <a:solidFill>
                  <a:srgbClr val="2B2A29"/>
                </a:solidFill>
                <a:latin typeface="Noto Serif CJK JP"/>
                <a:cs typeface="Noto Serif CJK JP"/>
              </a:rPr>
              <a:t>I</a:t>
            </a:r>
            <a:r>
              <a:rPr sz="1050" dirty="0" err="1">
                <a:solidFill>
                  <a:srgbClr val="2B2A29"/>
                </a:solidFill>
                <a:latin typeface="Noto Serif CJK JP"/>
                <a:cs typeface="Noto Serif CJK JP"/>
              </a:rPr>
              <a:t>OS.bin</a:t>
            </a:r>
            <a:r>
              <a:rPr sz="1050" dirty="0">
                <a:solidFill>
                  <a:srgbClr val="2B2A29"/>
                </a:solidFill>
                <a:latin typeface="Noto Serif CJK JP"/>
                <a:cs typeface="Noto Serif CJK JP"/>
              </a:rPr>
              <a:t> /b /p</a:t>
            </a:r>
            <a:endParaRPr sz="1050" dirty="0">
              <a:latin typeface="Noto Serif CJK JP"/>
              <a:cs typeface="Noto Serif CJK JP"/>
            </a:endParaRPr>
          </a:p>
          <a:p>
            <a:pPr marL="12700" algn="just">
              <a:lnSpc>
                <a:spcPct val="100000"/>
              </a:lnSpc>
              <a:spcBef>
                <a:spcPts val="600"/>
              </a:spcBef>
            </a:pPr>
            <a:r>
              <a:rPr sz="1050" dirty="0">
                <a:solidFill>
                  <a:srgbClr val="2B2A29"/>
                </a:solidFill>
                <a:latin typeface="Noto Serif CJK JP"/>
                <a:cs typeface="Noto Serif CJK JP"/>
              </a:rPr>
              <a:t>/n /x。</a:t>
            </a:r>
            <a:endParaRPr sz="1050" dirty="0">
              <a:latin typeface="Noto Serif CJK JP"/>
              <a:cs typeface="Noto Serif CJK JP"/>
            </a:endParaRPr>
          </a:p>
          <a:p>
            <a:pPr marR="2448560" algn="just">
              <a:lnSpc>
                <a:spcPct val="100000"/>
              </a:lnSpc>
              <a:spcBef>
                <a:spcPts val="600"/>
              </a:spcBef>
            </a:pPr>
            <a:r>
              <a:rPr sz="1050" dirty="0" err="1">
                <a:solidFill>
                  <a:srgbClr val="2B2A29"/>
                </a:solidFill>
                <a:latin typeface="Noto Serif CJK JP"/>
                <a:cs typeface="Noto Serif CJK JP"/>
              </a:rPr>
              <a:t>参数说明</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/b --  Program Boot Block</a:t>
            </a:r>
            <a:endParaRPr sz="1050" dirty="0">
              <a:latin typeface="Noto Serif CJK JP"/>
              <a:cs typeface="Noto Serif CJK JP"/>
            </a:endParaRPr>
          </a:p>
          <a:p>
            <a:pPr marR="2451735" algn="just">
              <a:lnSpc>
                <a:spcPct val="100000"/>
              </a:lnSpc>
              <a:spcBef>
                <a:spcPts val="600"/>
              </a:spcBef>
            </a:pP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/p -- Program Main </a:t>
            </a:r>
            <a:r>
              <a:rPr lang="en-US" sz="1050" dirty="0">
                <a:solidFill>
                  <a:srgbClr val="2B2A29"/>
                </a:solidFill>
                <a:latin typeface="Noto Serif CJK JP"/>
                <a:cs typeface="Noto Serif CJK JP"/>
              </a:rPr>
              <a:t>BIOS </a:t>
            </a:r>
            <a:endParaRPr sz="1050" dirty="0">
              <a:latin typeface="Noto Serif CJK JP"/>
              <a:cs typeface="Noto Serif CJK JP"/>
            </a:endParaRPr>
          </a:p>
          <a:p>
            <a:pPr marL="946785" algn="just">
              <a:lnSpc>
                <a:spcPct val="100000"/>
              </a:lnSpc>
              <a:spcBef>
                <a:spcPts val="605"/>
              </a:spcBef>
            </a:pPr>
            <a:r>
              <a:rPr sz="1050" dirty="0">
                <a:solidFill>
                  <a:srgbClr val="2B2A29"/>
                </a:solidFill>
                <a:latin typeface="Noto Serif CJK JP"/>
                <a:cs typeface="Noto Serif CJK JP"/>
              </a:rPr>
              <a:t>/n --  Program NVRAM </a:t>
            </a:r>
            <a:endParaRPr sz="1050" dirty="0">
              <a:latin typeface="Noto Serif CJK JP"/>
              <a:cs typeface="Noto Serif CJK JP"/>
            </a:endParaRPr>
          </a:p>
          <a:p>
            <a:pPr marL="946785" algn="just">
              <a:lnSpc>
                <a:spcPct val="100000"/>
              </a:lnSpc>
              <a:spcBef>
                <a:spcPts val="600"/>
              </a:spcBef>
              <a:tabLst>
                <a:tab pos="1750060" algn="l"/>
              </a:tabLst>
            </a:pPr>
            <a:r>
              <a:rPr sz="1050" dirty="0">
                <a:solidFill>
                  <a:srgbClr val="2B2A29"/>
                </a:solidFill>
                <a:latin typeface="Noto Serif CJK JP"/>
                <a:cs typeface="Noto Serif CJK JP"/>
              </a:rPr>
              <a:t>/x </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 Don</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t Check ROM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D</a:t>
            </a:r>
            <a:endParaRPr sz="1050" dirty="0">
              <a:latin typeface="Noto Serif CJK JP"/>
              <a:cs typeface="Noto Serif CJK JP"/>
            </a:endParaRPr>
          </a:p>
          <a:p>
            <a:pPr marL="946785" algn="just">
              <a:lnSpc>
                <a:spcPct val="100000"/>
              </a:lnSpc>
              <a:spcBef>
                <a:spcPts val="600"/>
              </a:spcBef>
            </a:pPr>
            <a:r>
              <a:rPr sz="1050" dirty="0">
                <a:solidFill>
                  <a:srgbClr val="2B2A29"/>
                </a:solidFill>
                <a:latin typeface="Noto Serif CJK JP"/>
                <a:cs typeface="Noto Serif CJK JP"/>
              </a:rPr>
              <a:t>/me --  Program ME Entire Firmware Block</a:t>
            </a:r>
            <a:endParaRPr sz="1050" dirty="0">
              <a:latin typeface="Noto Serif CJK JP"/>
              <a:cs typeface="Noto Serif CJK JP"/>
            </a:endParaRPr>
          </a:p>
          <a:p>
            <a:pPr marL="281940" algn="just">
              <a:lnSpc>
                <a:spcPct val="100000"/>
              </a:lnSpc>
              <a:spcBef>
                <a:spcPts val="600"/>
              </a:spcBef>
            </a:pPr>
            <a:r>
              <a:rPr sz="1050" dirty="0">
                <a:solidFill>
                  <a:srgbClr val="2B6CAB"/>
                </a:solidFill>
                <a:latin typeface="Noto Serif CJK JP"/>
                <a:cs typeface="Noto Serif CJK JP"/>
              </a:rPr>
              <a:t>2. </a:t>
            </a:r>
            <a:r>
              <a:rPr sz="1050" dirty="0">
                <a:solidFill>
                  <a:srgbClr val="2B2A29"/>
                </a:solidFill>
                <a:latin typeface="Noto Serif CJK JP"/>
                <a:cs typeface="Noto Serif CJK JP"/>
              </a:rPr>
              <a:t>Linux OS 下使用 afulnx 工具升级 B OS</a:t>
            </a:r>
            <a:endParaRPr sz="1050" dirty="0">
              <a:latin typeface="Noto Serif CJK JP"/>
              <a:cs typeface="Noto Serif CJK JP"/>
            </a:endParaRPr>
          </a:p>
          <a:p>
            <a:pPr marL="281940" algn="just">
              <a:lnSpc>
                <a:spcPct val="100000"/>
              </a:lnSpc>
              <a:spcBef>
                <a:spcPts val="325"/>
              </a:spcBef>
            </a:pPr>
            <a:r>
              <a:rPr sz="1050" dirty="0">
                <a:solidFill>
                  <a:srgbClr val="2B2A29"/>
                </a:solidFill>
                <a:latin typeface="Noto Serif CJK JP"/>
                <a:cs typeface="Noto Serif CJK JP"/>
              </a:rPr>
              <a:t>Linux OS afulnx 工具有 32 位和 64 位之分， 以 Linux 64bit OS 为例， 使用</a:t>
            </a:r>
            <a:endParaRPr sz="1050" dirty="0">
              <a:latin typeface="Noto Serif CJK JP"/>
              <a:cs typeface="Noto Serif CJK JP"/>
            </a:endParaRPr>
          </a:p>
          <a:p>
            <a:pPr marL="12700" marR="5080" algn="just">
              <a:lnSpc>
                <a:spcPct val="147600"/>
              </a:lnSpc>
            </a:pPr>
            <a:r>
              <a:rPr sz="1050" dirty="0">
                <a:solidFill>
                  <a:srgbClr val="2B2A29"/>
                </a:solidFill>
                <a:latin typeface="Noto Serif CJK JP"/>
                <a:cs typeface="Noto Serif CJK JP"/>
              </a:rPr>
              <a:t>afulnx_64 工具，进入 afulnx_64 </a:t>
            </a:r>
            <a:r>
              <a:rPr sz="1050" dirty="0" err="1">
                <a:solidFill>
                  <a:srgbClr val="2B2A29"/>
                </a:solidFill>
                <a:latin typeface="Noto Serif CJK JP"/>
                <a:cs typeface="Noto Serif CJK JP"/>
              </a:rPr>
              <a:t>工具所在目录下，同时将相应的</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BIOS </a:t>
            </a:r>
            <a:r>
              <a:rPr sz="1050" dirty="0">
                <a:solidFill>
                  <a:srgbClr val="2B2A29"/>
                </a:solidFill>
                <a:latin typeface="Noto Serif CJK JP"/>
                <a:cs typeface="Noto Serif CJK JP"/>
              </a:rPr>
              <a:t>的 bin 文件放入该文件夹中，输入指令 ./afulnx_64 B</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OS.B</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 /P /B /N /X /R，实例如下图</a:t>
            </a:r>
            <a:endParaRPr sz="1050" dirty="0">
              <a:latin typeface="Noto Serif CJK JP"/>
              <a:cs typeface="Noto Serif CJK JP"/>
            </a:endParaRPr>
          </a:p>
        </p:txBody>
      </p:sp>
      <p:pic>
        <p:nvPicPr>
          <p:cNvPr id="5" name="object 5"/>
          <p:cNvPicPr/>
          <p:nvPr/>
        </p:nvPicPr>
        <p:blipFill>
          <a:blip r:embed="rId2" cstate="print"/>
          <a:stretch>
            <a:fillRect/>
          </a:stretch>
        </p:blipFill>
        <p:spPr>
          <a:xfrm>
            <a:off x="1889760" y="935736"/>
            <a:ext cx="3276600" cy="1876044"/>
          </a:xfrm>
          <a:prstGeom prst="rect">
            <a:avLst/>
          </a:prstGeom>
        </p:spPr>
      </p:pic>
      <p:pic>
        <p:nvPicPr>
          <p:cNvPr id="6" name="object 6"/>
          <p:cNvPicPr/>
          <p:nvPr/>
        </p:nvPicPr>
        <p:blipFill>
          <a:blip r:embed="rId3" cstate="print"/>
          <a:stretch>
            <a:fillRect/>
          </a:stretch>
        </p:blipFill>
        <p:spPr>
          <a:xfrm>
            <a:off x="1894332" y="5852160"/>
            <a:ext cx="3272028" cy="142036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48</a:t>
            </a:r>
            <a:endParaRPr sz="900">
              <a:latin typeface="Noto Serif CJK JP"/>
              <a:cs typeface="Noto Serif CJK JP"/>
            </a:endParaRPr>
          </a:p>
        </p:txBody>
      </p:sp>
      <p:sp>
        <p:nvSpPr>
          <p:cNvPr id="6" name="object 6"/>
          <p:cNvSpPr txBox="1"/>
          <p:nvPr/>
        </p:nvSpPr>
        <p:spPr>
          <a:xfrm>
            <a:off x="1040079" y="761517"/>
            <a:ext cx="5036185" cy="1484381"/>
          </a:xfrm>
          <a:prstGeom prst="rect">
            <a:avLst/>
          </a:prstGeom>
        </p:spPr>
        <p:txBody>
          <a:bodyPr vert="horz" wrap="square" lIns="0" tIns="12700" rIns="0" bIns="0" rtlCol="0">
            <a:spAutoFit/>
          </a:bodyPr>
          <a:lstStyle/>
          <a:p>
            <a:pPr marL="12700" marR="5080" algn="just">
              <a:lnSpc>
                <a:spcPct val="147600"/>
              </a:lnSpc>
              <a:spcBef>
                <a:spcPts val="100"/>
              </a:spcBef>
            </a:pPr>
            <a:r>
              <a:rPr sz="1050" dirty="0">
                <a:solidFill>
                  <a:srgbClr val="2B2A29"/>
                </a:solidFill>
                <a:latin typeface="Noto Serif CJK JP"/>
                <a:cs typeface="Noto Serif CJK JP"/>
              </a:rPr>
              <a:t>OS，运行命令提示符，进入afuw</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nx64</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exe 工具所在目录下，同时将相应的 BIOS 的 b n </a:t>
            </a:r>
            <a:r>
              <a:rPr sz="1050" dirty="0" err="1">
                <a:solidFill>
                  <a:srgbClr val="2B2A29"/>
                </a:solidFill>
                <a:latin typeface="Noto Serif CJK JP"/>
                <a:cs typeface="Noto Serif CJK JP"/>
              </a:rPr>
              <a:t>文件放入该文件夹中，输入指令</a:t>
            </a:r>
            <a:r>
              <a:rPr sz="1050" dirty="0">
                <a:solidFill>
                  <a:srgbClr val="2B2A29"/>
                </a:solidFill>
                <a:latin typeface="Noto Serif CJK JP"/>
                <a:cs typeface="Noto Serif CJK JP"/>
              </a:rPr>
              <a:t> afuw</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nx64</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exe BIOSIBIN /P /B /N /X /R，更新 BIOS 文件。</a:t>
            </a:r>
            <a:endParaRPr sz="1050" dirty="0">
              <a:latin typeface="Noto Serif CJK JP"/>
              <a:cs typeface="Noto Serif CJK JP"/>
            </a:endParaRPr>
          </a:p>
          <a:p>
            <a:pPr marL="281940">
              <a:lnSpc>
                <a:spcPct val="100000"/>
              </a:lnSpc>
              <a:spcBef>
                <a:spcPts val="610"/>
              </a:spcBef>
            </a:pPr>
            <a:r>
              <a:rPr sz="1050" dirty="0" err="1">
                <a:solidFill>
                  <a:srgbClr val="2B2A29"/>
                </a:solidFill>
                <a:latin typeface="Noto Serif CJK JP"/>
                <a:cs typeface="Noto Serif CJK JP"/>
              </a:rPr>
              <a:t>同时</a:t>
            </a:r>
            <a:r>
              <a:rPr sz="1050" dirty="0">
                <a:solidFill>
                  <a:srgbClr val="2B2A29"/>
                </a:solidFill>
                <a:latin typeface="Noto Serif CJK JP"/>
                <a:cs typeface="Noto Serif CJK JP"/>
              </a:rPr>
              <a:t> W</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ndows 下提供 GUI 方式刷新 </a:t>
            </a:r>
            <a:r>
              <a:rPr sz="1050" dirty="0" err="1">
                <a:solidFill>
                  <a:srgbClr val="2B2A29"/>
                </a:solidFill>
                <a:latin typeface="Noto Serif CJK JP"/>
                <a:cs typeface="Noto Serif CJK JP"/>
              </a:rPr>
              <a:t>BIOS。人</a:t>
            </a:r>
            <a:r>
              <a:rPr sz="1050" dirty="0">
                <a:solidFill>
                  <a:srgbClr val="2B2A29"/>
                </a:solidFill>
                <a:latin typeface="Noto Serif CJK JP"/>
                <a:cs typeface="Noto Serif CJK JP"/>
              </a:rPr>
              <a:t> W</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ndo</a:t>
            </a:r>
            <a:r>
              <a:rPr lang="en-US" sz="1050" dirty="0">
                <a:solidFill>
                  <a:srgbClr val="2B2A29"/>
                </a:solidFill>
                <a:latin typeface="Noto Serif CJK JP"/>
                <a:cs typeface="Noto Serif CJK JP"/>
              </a:rPr>
              <a:t>w</a:t>
            </a:r>
            <a:r>
              <a:rPr sz="1050" dirty="0">
                <a:solidFill>
                  <a:srgbClr val="2B2A29"/>
                </a:solidFill>
                <a:latin typeface="Noto Serif CJK JP"/>
                <a:cs typeface="Noto Serif CJK JP"/>
              </a:rPr>
              <a:t>s 2008</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R2 OS 为例，使用</a:t>
            </a:r>
            <a:endParaRPr sz="1050" dirty="0">
              <a:latin typeface="Noto Serif CJK JP"/>
              <a:cs typeface="Noto Serif CJK JP"/>
            </a:endParaRPr>
          </a:p>
          <a:p>
            <a:pPr marL="12700" algn="just">
              <a:lnSpc>
                <a:spcPct val="100000"/>
              </a:lnSpc>
              <a:spcBef>
                <a:spcPts val="600"/>
              </a:spcBef>
            </a:pPr>
            <a:r>
              <a:rPr sz="1050" dirty="0">
                <a:solidFill>
                  <a:srgbClr val="2B2A29"/>
                </a:solidFill>
                <a:latin typeface="Noto Serif CJK JP"/>
                <a:cs typeface="Noto Serif CJK JP"/>
              </a:rPr>
              <a:t>AFUWINGUI 工具更新 BIOS。</a:t>
            </a:r>
            <a:endParaRPr sz="1050" dirty="0">
              <a:latin typeface="Noto Serif CJK JP"/>
              <a:cs typeface="Noto Serif CJK JP"/>
            </a:endParaRPr>
          </a:p>
          <a:p>
            <a:pPr marL="281940">
              <a:lnSpc>
                <a:spcPct val="100000"/>
              </a:lnSpc>
              <a:spcBef>
                <a:spcPts val="890"/>
              </a:spcBef>
            </a:pPr>
            <a:r>
              <a:rPr sz="1050" dirty="0">
                <a:solidFill>
                  <a:srgbClr val="2B6CAB"/>
                </a:solidFill>
                <a:latin typeface="Noto Serif CJK JP"/>
                <a:cs typeface="Noto Serif CJK JP"/>
              </a:rPr>
              <a:t>1 ) </a:t>
            </a:r>
            <a:r>
              <a:rPr sz="1050" dirty="0" err="1">
                <a:solidFill>
                  <a:srgbClr val="2B2A29"/>
                </a:solidFill>
                <a:latin typeface="Noto Serif CJK JP"/>
                <a:cs typeface="Noto Serif CJK JP"/>
              </a:rPr>
              <a:t>运行</a:t>
            </a:r>
            <a:r>
              <a:rPr sz="1050" dirty="0">
                <a:solidFill>
                  <a:srgbClr val="2B2A29"/>
                </a:solidFill>
                <a:latin typeface="Noto Serif CJK JP"/>
                <a:cs typeface="Noto Serif CJK JP"/>
              </a:rPr>
              <a:t> AUWINGUI</a:t>
            </a:r>
            <a:r>
              <a:rPr lang="en-US" sz="1050" dirty="0">
                <a:solidFill>
                  <a:srgbClr val="2B2A29"/>
                </a:solidFill>
                <a:latin typeface="Noto Serif CJK JP"/>
                <a:cs typeface="Noto Serif CJK JP"/>
              </a:rPr>
              <a:t>.</a:t>
            </a:r>
            <a:r>
              <a:rPr sz="1050" dirty="0">
                <a:solidFill>
                  <a:srgbClr val="2B2A29"/>
                </a:solidFill>
                <a:latin typeface="Noto Serif CJK JP"/>
                <a:cs typeface="Noto Serif CJK JP"/>
              </a:rPr>
              <a:t>EXE 工具，如下图</a:t>
            </a:r>
            <a:endParaRPr sz="1050" dirty="0">
              <a:latin typeface="Noto Serif CJK JP"/>
              <a:cs typeface="Noto Serif CJK JP"/>
            </a:endParaRPr>
          </a:p>
        </p:txBody>
      </p:sp>
      <p:sp>
        <p:nvSpPr>
          <p:cNvPr id="7" name="object 7"/>
          <p:cNvSpPr txBox="1"/>
          <p:nvPr/>
        </p:nvSpPr>
        <p:spPr>
          <a:xfrm>
            <a:off x="1310132" y="5124450"/>
            <a:ext cx="4521200" cy="175048"/>
          </a:xfrm>
          <a:prstGeom prst="rect">
            <a:avLst/>
          </a:prstGeom>
        </p:spPr>
        <p:txBody>
          <a:bodyPr vert="horz" wrap="square" lIns="0" tIns="13335" rIns="0" bIns="0" rtlCol="0">
            <a:spAutoFit/>
          </a:bodyPr>
          <a:lstStyle/>
          <a:p>
            <a:pPr marL="12700">
              <a:lnSpc>
                <a:spcPct val="100000"/>
              </a:lnSpc>
              <a:spcBef>
                <a:spcPts val="105"/>
              </a:spcBef>
            </a:pPr>
            <a:r>
              <a:rPr sz="1050" spc="80" dirty="0">
                <a:solidFill>
                  <a:srgbClr val="2B6CAB"/>
                </a:solidFill>
                <a:latin typeface="Noto Serif CJK JP"/>
                <a:cs typeface="Noto Serif CJK JP"/>
              </a:rPr>
              <a:t>2</a:t>
            </a:r>
            <a:r>
              <a:rPr sz="1050" spc="-25" dirty="0">
                <a:solidFill>
                  <a:srgbClr val="2B6CAB"/>
                </a:solidFill>
                <a:latin typeface="Noto Serif CJK JP"/>
                <a:cs typeface="Noto Serif CJK JP"/>
              </a:rPr>
              <a:t> ) </a:t>
            </a:r>
            <a:r>
              <a:rPr sz="1050" spc="-35" dirty="0">
                <a:solidFill>
                  <a:srgbClr val="2B2A29"/>
                </a:solidFill>
                <a:latin typeface="Noto Serif CJK JP"/>
                <a:cs typeface="Noto Serif CJK JP"/>
              </a:rPr>
              <a:t>点击 </a:t>
            </a:r>
            <a:r>
              <a:rPr sz="1050" spc="-30" dirty="0">
                <a:solidFill>
                  <a:srgbClr val="2B2A29"/>
                </a:solidFill>
                <a:latin typeface="Noto Serif CJK JP"/>
                <a:cs typeface="Noto Serif CJK JP"/>
              </a:rPr>
              <a:t>Open</a:t>
            </a:r>
            <a:r>
              <a:rPr sz="1050" spc="-40" dirty="0">
                <a:solidFill>
                  <a:srgbClr val="2B2A29"/>
                </a:solidFill>
                <a:latin typeface="Noto Serif CJK JP"/>
                <a:cs typeface="Noto Serif CJK JP"/>
              </a:rPr>
              <a:t> </a:t>
            </a:r>
            <a:r>
              <a:rPr sz="1050" spc="-40" dirty="0" err="1">
                <a:solidFill>
                  <a:srgbClr val="2B2A29"/>
                </a:solidFill>
                <a:latin typeface="Noto Serif CJK JP"/>
                <a:cs typeface="Noto Serif CJK JP"/>
              </a:rPr>
              <a:t>按钮，选择要升级的</a:t>
            </a:r>
            <a:r>
              <a:rPr sz="1050" spc="-40" dirty="0">
                <a:solidFill>
                  <a:srgbClr val="2B2A29"/>
                </a:solidFill>
                <a:latin typeface="Noto Serif CJK JP"/>
                <a:cs typeface="Noto Serif CJK JP"/>
              </a:rPr>
              <a:t> </a:t>
            </a:r>
            <a:r>
              <a:rPr sz="1050" spc="-55" dirty="0">
                <a:solidFill>
                  <a:srgbClr val="2B2A29"/>
                </a:solidFill>
                <a:latin typeface="Noto Serif CJK JP"/>
                <a:cs typeface="Noto Serif CJK JP"/>
              </a:rPr>
              <a:t>BIOS</a:t>
            </a:r>
            <a:r>
              <a:rPr lang="en-US" sz="1050" spc="-55" dirty="0">
                <a:solidFill>
                  <a:srgbClr val="2B2A29"/>
                </a:solidFill>
                <a:latin typeface="Noto Serif CJK JP"/>
                <a:cs typeface="Noto Serif CJK JP"/>
              </a:rPr>
              <a:t>.BIN</a:t>
            </a:r>
            <a:r>
              <a:rPr sz="1050" spc="-45" dirty="0">
                <a:solidFill>
                  <a:srgbClr val="2B2A29"/>
                </a:solidFill>
                <a:latin typeface="Noto Serif CJK JP"/>
                <a:cs typeface="Noto Serif CJK JP"/>
              </a:rPr>
              <a:t> 文件后，自动进入 </a:t>
            </a:r>
            <a:r>
              <a:rPr sz="1050" spc="-30" dirty="0">
                <a:solidFill>
                  <a:srgbClr val="2B2A29"/>
                </a:solidFill>
                <a:latin typeface="Noto Serif CJK JP"/>
                <a:cs typeface="Noto Serif CJK JP"/>
              </a:rPr>
              <a:t>Setup</a:t>
            </a:r>
            <a:r>
              <a:rPr sz="1050" spc="-35" dirty="0">
                <a:solidFill>
                  <a:srgbClr val="2B2A29"/>
                </a:solidFill>
                <a:latin typeface="Noto Serif CJK JP"/>
                <a:cs typeface="Noto Serif CJK JP"/>
              </a:rPr>
              <a:t> 界面。</a:t>
            </a:r>
            <a:endParaRPr sz="1050" dirty="0">
              <a:latin typeface="Noto Serif CJK JP"/>
              <a:cs typeface="Noto Serif CJK JP"/>
            </a:endParaRPr>
          </a:p>
        </p:txBody>
      </p:sp>
      <p:grpSp>
        <p:nvGrpSpPr>
          <p:cNvPr id="8" name="object 8"/>
          <p:cNvGrpSpPr/>
          <p:nvPr/>
        </p:nvGrpSpPr>
        <p:grpSpPr>
          <a:xfrm>
            <a:off x="1895855" y="2465832"/>
            <a:ext cx="3276600" cy="2249805"/>
            <a:chOff x="1895855" y="2465832"/>
            <a:chExt cx="3276600" cy="2249805"/>
          </a:xfrm>
        </p:grpSpPr>
        <p:pic>
          <p:nvPicPr>
            <p:cNvPr id="9" name="object 9"/>
            <p:cNvPicPr/>
            <p:nvPr/>
          </p:nvPicPr>
          <p:blipFill>
            <a:blip r:embed="rId3" cstate="print"/>
            <a:stretch>
              <a:fillRect/>
            </a:stretch>
          </p:blipFill>
          <p:spPr>
            <a:xfrm>
              <a:off x="1908047" y="2484120"/>
              <a:ext cx="3240024" cy="2225040"/>
            </a:xfrm>
            <a:prstGeom prst="rect">
              <a:avLst/>
            </a:prstGeom>
          </p:spPr>
        </p:pic>
        <p:pic>
          <p:nvPicPr>
            <p:cNvPr id="10" name="object 10"/>
            <p:cNvPicPr/>
            <p:nvPr/>
          </p:nvPicPr>
          <p:blipFill>
            <a:blip r:embed="rId4" cstate="print"/>
            <a:stretch>
              <a:fillRect/>
            </a:stretch>
          </p:blipFill>
          <p:spPr>
            <a:xfrm>
              <a:off x="1895855" y="2465832"/>
              <a:ext cx="3276600" cy="2249424"/>
            </a:xfrm>
            <a:prstGeom prst="rect">
              <a:avLst/>
            </a:prstGeom>
          </p:spPr>
        </p:pic>
      </p:grpSp>
      <p:grpSp>
        <p:nvGrpSpPr>
          <p:cNvPr id="11" name="object 11"/>
          <p:cNvGrpSpPr/>
          <p:nvPr/>
        </p:nvGrpSpPr>
        <p:grpSpPr>
          <a:xfrm>
            <a:off x="1895855" y="5544312"/>
            <a:ext cx="3276600" cy="2234565"/>
            <a:chOff x="1895855" y="5544312"/>
            <a:chExt cx="3276600" cy="2234565"/>
          </a:xfrm>
        </p:grpSpPr>
        <p:pic>
          <p:nvPicPr>
            <p:cNvPr id="12" name="object 12"/>
            <p:cNvPicPr/>
            <p:nvPr/>
          </p:nvPicPr>
          <p:blipFill>
            <a:blip r:embed="rId5" cstate="print"/>
            <a:stretch>
              <a:fillRect/>
            </a:stretch>
          </p:blipFill>
          <p:spPr>
            <a:xfrm>
              <a:off x="1908047" y="5553456"/>
              <a:ext cx="3240024" cy="2209800"/>
            </a:xfrm>
            <a:prstGeom prst="rect">
              <a:avLst/>
            </a:prstGeom>
          </p:spPr>
        </p:pic>
        <p:pic>
          <p:nvPicPr>
            <p:cNvPr id="13" name="object 13"/>
            <p:cNvPicPr/>
            <p:nvPr/>
          </p:nvPicPr>
          <p:blipFill>
            <a:blip r:embed="rId6" cstate="print"/>
            <a:stretch>
              <a:fillRect/>
            </a:stretch>
          </p:blipFill>
          <p:spPr>
            <a:xfrm>
              <a:off x="1895855" y="5544312"/>
              <a:ext cx="3276600" cy="2234183"/>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079" y="469772"/>
            <a:ext cx="5245100" cy="751552"/>
          </a:xfrm>
          <a:prstGeom prst="rect">
            <a:avLst/>
          </a:prstGeom>
        </p:spPr>
        <p:txBody>
          <a:bodyPr vert="horz" wrap="square" lIns="0" tIns="12700" rIns="0" bIns="0" rtlCol="0">
            <a:spAutoFit/>
          </a:bodyPr>
          <a:lstStyle/>
          <a:p>
            <a:pPr marR="5080" algn="r">
              <a:lnSpc>
                <a:spcPct val="100000"/>
              </a:lnSpc>
              <a:spcBef>
                <a:spcPts val="100"/>
              </a:spcBef>
            </a:pPr>
            <a:r>
              <a:rPr lang="en-US" sz="1200" spc="-30" dirty="0">
                <a:solidFill>
                  <a:srgbClr val="FFFFFF"/>
                </a:solidFill>
                <a:latin typeface="Noto Serif CJK JP"/>
                <a:cs typeface="Noto Serif CJK JP"/>
              </a:rPr>
              <a:t>BIOS </a:t>
            </a:r>
            <a:r>
              <a:rPr sz="1200" spc="50" dirty="0" err="1">
                <a:solidFill>
                  <a:srgbClr val="FFFFFF"/>
                </a:solidFill>
                <a:latin typeface="Noto Serif CJK JP"/>
                <a:cs typeface="Noto Serif CJK JP"/>
              </a:rPr>
              <a:t>设置</a:t>
            </a:r>
            <a:endParaRPr sz="1200" dirty="0">
              <a:latin typeface="Noto Serif CJK JP"/>
              <a:cs typeface="Noto Serif CJK JP"/>
            </a:endParaRPr>
          </a:p>
          <a:p>
            <a:pPr marL="12700" marR="210820" indent="269240" algn="just">
              <a:lnSpc>
                <a:spcPct val="148100"/>
              </a:lnSpc>
              <a:spcBef>
                <a:spcPts val="805"/>
              </a:spcBef>
            </a:pPr>
            <a:r>
              <a:rPr sz="1050" spc="50" dirty="0">
                <a:solidFill>
                  <a:srgbClr val="2B6CAB"/>
                </a:solidFill>
                <a:latin typeface="Noto Serif CJK JP"/>
                <a:cs typeface="Noto Serif CJK JP"/>
              </a:rPr>
              <a:t>3)</a:t>
            </a:r>
            <a:r>
              <a:rPr sz="1050" spc="50" dirty="0">
                <a:solidFill>
                  <a:srgbClr val="2B2A29"/>
                </a:solidFill>
                <a:latin typeface="Noto Serif CJK JP"/>
                <a:cs typeface="Noto Serif CJK JP"/>
              </a:rPr>
              <a:t>Setup</a:t>
            </a:r>
            <a:r>
              <a:rPr sz="1050" spc="-10" dirty="0">
                <a:solidFill>
                  <a:srgbClr val="2B2A29"/>
                </a:solidFill>
                <a:latin typeface="Noto Serif CJK JP"/>
                <a:cs typeface="Noto Serif CJK JP"/>
              </a:rPr>
              <a:t> 界面选择 </a:t>
            </a:r>
            <a:r>
              <a:rPr sz="1050" spc="-95" dirty="0">
                <a:solidFill>
                  <a:srgbClr val="2B2A29"/>
                </a:solidFill>
                <a:latin typeface="Noto Serif CJK JP"/>
                <a:cs typeface="Noto Serif CJK JP"/>
              </a:rPr>
              <a:t>Program</a:t>
            </a:r>
            <a:r>
              <a:rPr sz="1050" spc="195" dirty="0">
                <a:solidFill>
                  <a:srgbClr val="2B2A29"/>
                </a:solidFill>
                <a:latin typeface="Noto Serif CJK JP"/>
                <a:cs typeface="Noto Serif CJK JP"/>
              </a:rPr>
              <a:t> </a:t>
            </a:r>
            <a:r>
              <a:rPr sz="1050" spc="-30" dirty="0">
                <a:solidFill>
                  <a:srgbClr val="2B2A29"/>
                </a:solidFill>
                <a:latin typeface="Noto Serif CJK JP"/>
                <a:cs typeface="Noto Serif CJK JP"/>
              </a:rPr>
              <a:t>all</a:t>
            </a:r>
            <a:r>
              <a:rPr sz="1050" spc="-55" dirty="0">
                <a:solidFill>
                  <a:srgbClr val="2B2A29"/>
                </a:solidFill>
                <a:latin typeface="Noto Serif CJK JP"/>
                <a:cs typeface="Noto Serif CJK JP"/>
              </a:rPr>
              <a:t> Blocks</a:t>
            </a:r>
            <a:r>
              <a:rPr sz="1050" spc="175" dirty="0">
                <a:solidFill>
                  <a:srgbClr val="2B2A29"/>
                </a:solidFill>
                <a:latin typeface="Noto Serif CJK JP"/>
                <a:cs typeface="Noto Serif CJK JP"/>
              </a:rPr>
              <a:t> 及</a:t>
            </a:r>
            <a:r>
              <a:rPr sz="1050" spc="-125" dirty="0">
                <a:solidFill>
                  <a:srgbClr val="2B2A29"/>
                </a:solidFill>
                <a:latin typeface="Noto Serif CJK JP"/>
                <a:cs typeface="Noto Serif CJK JP"/>
              </a:rPr>
              <a:t>Do</a:t>
            </a:r>
            <a:r>
              <a:rPr sz="1050" spc="285" dirty="0">
                <a:solidFill>
                  <a:srgbClr val="2B2A29"/>
                </a:solidFill>
                <a:latin typeface="Noto Serif CJK JP"/>
                <a:cs typeface="Noto Serif CJK JP"/>
              </a:rPr>
              <a:t> </a:t>
            </a:r>
            <a:r>
              <a:rPr sz="1050" spc="-65" dirty="0">
                <a:solidFill>
                  <a:srgbClr val="2B2A29"/>
                </a:solidFill>
                <a:latin typeface="Noto Serif CJK JP"/>
                <a:cs typeface="Noto Serif CJK JP"/>
              </a:rPr>
              <a:t>Not</a:t>
            </a:r>
            <a:r>
              <a:rPr sz="1050" spc="185" dirty="0">
                <a:solidFill>
                  <a:srgbClr val="2B2A29"/>
                </a:solidFill>
                <a:latin typeface="Noto Serif CJK JP"/>
                <a:cs typeface="Noto Serif CJK JP"/>
              </a:rPr>
              <a:t> </a:t>
            </a:r>
            <a:r>
              <a:rPr sz="1050" spc="-80" dirty="0">
                <a:solidFill>
                  <a:srgbClr val="2B2A29"/>
                </a:solidFill>
                <a:latin typeface="Noto Serif CJK JP"/>
                <a:cs typeface="Noto Serif CJK JP"/>
              </a:rPr>
              <a:t>Check</a:t>
            </a:r>
            <a:r>
              <a:rPr sz="1050" spc="204" dirty="0">
                <a:solidFill>
                  <a:srgbClr val="2B2A29"/>
                </a:solidFill>
                <a:latin typeface="Noto Serif CJK JP"/>
                <a:cs typeface="Noto Serif CJK JP"/>
              </a:rPr>
              <a:t> </a:t>
            </a:r>
            <a:r>
              <a:rPr sz="1050" spc="-265" dirty="0">
                <a:solidFill>
                  <a:srgbClr val="2B2A29"/>
                </a:solidFill>
                <a:latin typeface="Noto Serif CJK JP"/>
                <a:cs typeface="Noto Serif CJK JP"/>
              </a:rPr>
              <a:t>R</a:t>
            </a:r>
            <a:r>
              <a:rPr sz="1050" dirty="0">
                <a:solidFill>
                  <a:srgbClr val="2B2A29"/>
                </a:solidFill>
                <a:latin typeface="Noto Serif CJK JP"/>
                <a:cs typeface="Noto Serif CJK JP"/>
              </a:rPr>
              <a:t> </a:t>
            </a:r>
            <a:r>
              <a:rPr sz="1050" spc="-295" dirty="0">
                <a:solidFill>
                  <a:srgbClr val="2B2A29"/>
                </a:solidFill>
                <a:latin typeface="Noto Serif CJK JP"/>
                <a:cs typeface="Noto Serif CJK JP"/>
              </a:rPr>
              <a:t>O</a:t>
            </a:r>
            <a:r>
              <a:rPr sz="1050" dirty="0">
                <a:solidFill>
                  <a:srgbClr val="2B2A29"/>
                </a:solidFill>
                <a:latin typeface="Noto Serif CJK JP"/>
                <a:cs typeface="Noto Serif CJK JP"/>
              </a:rPr>
              <a:t> </a:t>
            </a:r>
            <a:r>
              <a:rPr sz="1050" spc="-400" dirty="0">
                <a:solidFill>
                  <a:srgbClr val="2B2A29"/>
                </a:solidFill>
                <a:latin typeface="Noto Serif CJK JP"/>
                <a:cs typeface="Noto Serif CJK JP"/>
              </a:rPr>
              <a:t>M</a:t>
            </a:r>
            <a:r>
              <a:rPr sz="1050" spc="880" dirty="0">
                <a:solidFill>
                  <a:srgbClr val="2B2A29"/>
                </a:solidFill>
                <a:latin typeface="Noto Serif CJK JP"/>
                <a:cs typeface="Noto Serif CJK JP"/>
              </a:rPr>
              <a:t> </a:t>
            </a:r>
            <a:r>
              <a:rPr sz="1050" spc="-295" dirty="0">
                <a:solidFill>
                  <a:srgbClr val="2B2A29"/>
                </a:solidFill>
                <a:latin typeface="Noto Serif CJK JP"/>
                <a:cs typeface="Noto Serif CJK JP"/>
              </a:rPr>
              <a:t>D</a:t>
            </a:r>
            <a:r>
              <a:rPr sz="1050" spc="-25" dirty="0">
                <a:solidFill>
                  <a:srgbClr val="2B2A29"/>
                </a:solidFill>
                <a:latin typeface="Noto Serif CJK JP"/>
                <a:cs typeface="Noto Serif CJK JP"/>
              </a:rPr>
              <a:t> 项，点击 </a:t>
            </a:r>
            <a:r>
              <a:rPr sz="1050" spc="-50" dirty="0">
                <a:solidFill>
                  <a:srgbClr val="2B2A29"/>
                </a:solidFill>
                <a:latin typeface="Noto Serif CJK JP"/>
                <a:cs typeface="Noto Serif CJK JP"/>
              </a:rPr>
              <a:t>flash</a:t>
            </a:r>
            <a:r>
              <a:rPr sz="1050" spc="-5" dirty="0">
                <a:solidFill>
                  <a:srgbClr val="2B2A29"/>
                </a:solidFill>
                <a:latin typeface="Noto Serif CJK JP"/>
                <a:cs typeface="Noto Serif CJK JP"/>
              </a:rPr>
              <a:t>按钮，自动进入 </a:t>
            </a:r>
            <a:r>
              <a:rPr sz="1050" spc="-40" dirty="0">
                <a:solidFill>
                  <a:srgbClr val="2B2A29"/>
                </a:solidFill>
                <a:latin typeface="Noto Serif CJK JP"/>
                <a:cs typeface="Noto Serif CJK JP"/>
              </a:rPr>
              <a:t>Progress</a:t>
            </a:r>
            <a:r>
              <a:rPr sz="1050" spc="-25" dirty="0">
                <a:solidFill>
                  <a:srgbClr val="2B2A29"/>
                </a:solidFill>
                <a:latin typeface="Noto Serif CJK JP"/>
                <a:cs typeface="Noto Serif CJK JP"/>
              </a:rPr>
              <a:t> </a:t>
            </a:r>
            <a:r>
              <a:rPr sz="1050" spc="-25" dirty="0" err="1">
                <a:solidFill>
                  <a:srgbClr val="2B2A29"/>
                </a:solidFill>
                <a:latin typeface="Noto Serif CJK JP"/>
                <a:cs typeface="Noto Serif CJK JP"/>
              </a:rPr>
              <a:t>界面，按照右侧所示颜色依次执行</a:t>
            </a:r>
            <a:r>
              <a:rPr sz="1050" spc="-25" dirty="0">
                <a:solidFill>
                  <a:srgbClr val="2B2A29"/>
                </a:solidFill>
                <a:latin typeface="Noto Serif CJK JP"/>
                <a:cs typeface="Noto Serif CJK JP"/>
              </a:rPr>
              <a:t> </a:t>
            </a:r>
            <a:r>
              <a:rPr lang="en-US" sz="1050" spc="-190" dirty="0">
                <a:solidFill>
                  <a:srgbClr val="2B2A29"/>
                </a:solidFill>
                <a:latin typeface="Noto Serif CJK JP"/>
                <a:cs typeface="Noto Serif CJK JP"/>
              </a:rPr>
              <a:t>BIOS </a:t>
            </a:r>
            <a:r>
              <a:rPr sz="1050" spc="55" dirty="0" err="1">
                <a:solidFill>
                  <a:srgbClr val="2B2A29"/>
                </a:solidFill>
                <a:latin typeface="Noto Serif CJK JP"/>
                <a:cs typeface="Noto Serif CJK JP"/>
              </a:rPr>
              <a:t>更新，</a:t>
            </a:r>
            <a:r>
              <a:rPr lang="en-US" sz="1050" spc="-125" dirty="0" err="1">
                <a:solidFill>
                  <a:srgbClr val="2B2A29"/>
                </a:solidFill>
                <a:latin typeface="Noto Serif CJK JP"/>
                <a:cs typeface="Noto Serif CJK JP"/>
              </a:rPr>
              <a:t>BIOS</a:t>
            </a:r>
            <a:r>
              <a:rPr lang="en-US" sz="1050" spc="-125" dirty="0">
                <a:solidFill>
                  <a:srgbClr val="2B2A29"/>
                </a:solidFill>
                <a:latin typeface="Noto Serif CJK JP"/>
                <a:cs typeface="Noto Serif CJK JP"/>
              </a:rPr>
              <a:t> </a:t>
            </a:r>
            <a:r>
              <a:rPr sz="1050" spc="95" dirty="0" err="1">
                <a:solidFill>
                  <a:srgbClr val="2B2A29"/>
                </a:solidFill>
                <a:latin typeface="Noto Serif CJK JP"/>
                <a:cs typeface="Noto Serif CJK JP"/>
              </a:rPr>
              <a:t>更完</a:t>
            </a:r>
            <a:r>
              <a:rPr sz="1050" spc="120" dirty="0" err="1">
                <a:solidFill>
                  <a:srgbClr val="2B2A29"/>
                </a:solidFill>
                <a:latin typeface="Noto Serif CJK JP"/>
                <a:cs typeface="Noto Serif CJK JP"/>
              </a:rPr>
              <a:t>成如下图</a:t>
            </a:r>
            <a:endParaRPr sz="1050" dirty="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49</a:t>
            </a:r>
            <a:endParaRPr sz="900">
              <a:latin typeface="Noto Serif CJK JP"/>
              <a:cs typeface="Noto Serif CJK JP"/>
            </a:endParaRPr>
          </a:p>
        </p:txBody>
      </p:sp>
      <p:grpSp>
        <p:nvGrpSpPr>
          <p:cNvPr id="4" name="object 4"/>
          <p:cNvGrpSpPr/>
          <p:nvPr/>
        </p:nvGrpSpPr>
        <p:grpSpPr>
          <a:xfrm>
            <a:off x="2051304" y="1679448"/>
            <a:ext cx="3266440" cy="2240280"/>
            <a:chOff x="2051304" y="1679448"/>
            <a:chExt cx="3266440" cy="2240280"/>
          </a:xfrm>
        </p:grpSpPr>
        <p:pic>
          <p:nvPicPr>
            <p:cNvPr id="5" name="object 5"/>
            <p:cNvPicPr/>
            <p:nvPr/>
          </p:nvPicPr>
          <p:blipFill>
            <a:blip r:embed="rId2" cstate="print"/>
            <a:stretch>
              <a:fillRect/>
            </a:stretch>
          </p:blipFill>
          <p:spPr>
            <a:xfrm>
              <a:off x="2061972" y="1691640"/>
              <a:ext cx="3229355" cy="2215895"/>
            </a:xfrm>
            <a:prstGeom prst="rect">
              <a:avLst/>
            </a:prstGeom>
          </p:spPr>
        </p:pic>
        <p:pic>
          <p:nvPicPr>
            <p:cNvPr id="6" name="object 6"/>
            <p:cNvPicPr/>
            <p:nvPr/>
          </p:nvPicPr>
          <p:blipFill>
            <a:blip r:embed="rId3" cstate="print"/>
            <a:stretch>
              <a:fillRect/>
            </a:stretch>
          </p:blipFill>
          <p:spPr>
            <a:xfrm>
              <a:off x="2051304" y="1679448"/>
              <a:ext cx="3265932" cy="2240279"/>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608482" y="1298492"/>
            <a:ext cx="5690718" cy="7625080"/>
          </a:xfrm>
          <a:prstGeom prst="rect">
            <a:avLst/>
          </a:prstGeom>
        </p:spPr>
        <p:txBody>
          <a:bodyPr vert="horz" wrap="square" lIns="0" tIns="121285" rIns="0" bIns="0" rtlCol="0">
            <a:spAutoFit/>
          </a:bodyPr>
          <a:lstStyle/>
          <a:p>
            <a:pPr marL="12700">
              <a:lnSpc>
                <a:spcPct val="100000"/>
              </a:lnSpc>
              <a:spcBef>
                <a:spcPts val="955"/>
              </a:spcBef>
              <a:tabLst>
                <a:tab pos="344805" algn="l"/>
              </a:tabLst>
            </a:pPr>
            <a:r>
              <a:rPr lang="en-US" sz="1600" dirty="0">
                <a:solidFill>
                  <a:srgbClr val="2B6CAB"/>
                </a:solidFill>
                <a:latin typeface="Noto Serif CJK JP"/>
                <a:cs typeface="Noto Serif CJK JP"/>
              </a:rPr>
              <a:t>4.1 </a:t>
            </a:r>
            <a:r>
              <a:rPr sz="1600" dirty="0" err="1">
                <a:solidFill>
                  <a:srgbClr val="2B6CAB"/>
                </a:solidFill>
                <a:latin typeface="Noto Serif CJK JP"/>
                <a:cs typeface="Noto Serif CJK JP"/>
              </a:rPr>
              <a:t>简介</a:t>
            </a:r>
            <a:endParaRPr sz="1600" dirty="0">
              <a:latin typeface="Noto Serif CJK JP"/>
              <a:cs typeface="Noto Serif CJK JP"/>
            </a:endParaRPr>
          </a:p>
          <a:p>
            <a:pPr marL="713105">
              <a:lnSpc>
                <a:spcPct val="100000"/>
              </a:lnSpc>
              <a:spcBef>
                <a:spcPts val="575"/>
              </a:spcBef>
            </a:pPr>
            <a:r>
              <a:rPr sz="1050" dirty="0">
                <a:solidFill>
                  <a:srgbClr val="2B2A29"/>
                </a:solidFill>
                <a:latin typeface="Noto Serif CJK JP"/>
                <a:cs typeface="Noto Serif CJK JP"/>
              </a:rPr>
              <a:t>介绍管理软件遵循的规范和主要功能。</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浪潮服务器管理软件已实现服务器管理的控制单元，兼容服务器业界管理标准</a:t>
            </a:r>
            <a:endParaRPr sz="1050" dirty="0">
              <a:latin typeface="Noto Serif CJK JP"/>
              <a:cs typeface="Noto Serif CJK JP"/>
            </a:endParaRPr>
          </a:p>
          <a:p>
            <a:pPr marL="481965">
              <a:lnSpc>
                <a:spcPct val="100000"/>
              </a:lnSpc>
              <a:spcBef>
                <a:spcPts val="600"/>
              </a:spcBef>
            </a:pPr>
            <a:r>
              <a:rPr lang="en-US" sz="1050" dirty="0">
                <a:solidFill>
                  <a:srgbClr val="2B2A29"/>
                </a:solidFill>
                <a:latin typeface="Noto Serif CJK JP"/>
                <a:cs typeface="Noto Serif CJK JP"/>
              </a:rPr>
              <a:t>IPMI2.0 </a:t>
            </a:r>
            <a:r>
              <a:rPr sz="1050" dirty="0" err="1">
                <a:solidFill>
                  <a:srgbClr val="2B2A29"/>
                </a:solidFill>
                <a:latin typeface="Noto Serif CJK JP"/>
                <a:cs typeface="Noto Serif CJK JP"/>
              </a:rPr>
              <a:t>规范</a:t>
            </a:r>
            <a:r>
              <a:rPr sz="1050" dirty="0">
                <a:solidFill>
                  <a:srgbClr val="2B2A29"/>
                </a:solidFill>
                <a:latin typeface="Noto Serif CJK JP"/>
                <a:cs typeface="Noto Serif CJK JP"/>
              </a:rPr>
              <a:t>。</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主要实现以下功能</a:t>
            </a:r>
            <a:endParaRPr sz="1050" dirty="0">
              <a:latin typeface="Noto Serif CJK JP"/>
              <a:cs typeface="Noto Serif CJK JP"/>
            </a:endParaRPr>
          </a:p>
          <a:p>
            <a:pPr marL="709295" lvl="1"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远程控制</a:t>
            </a:r>
            <a:endParaRPr sz="1050" dirty="0">
              <a:latin typeface="Noto Serif CJK JP"/>
              <a:cs typeface="Noto Serif CJK JP"/>
            </a:endParaRPr>
          </a:p>
          <a:p>
            <a:pPr marL="707390">
              <a:lnSpc>
                <a:spcPct val="100000"/>
              </a:lnSpc>
              <a:spcBef>
                <a:spcPts val="325"/>
              </a:spcBef>
            </a:pPr>
            <a:r>
              <a:rPr sz="1050" dirty="0">
                <a:solidFill>
                  <a:srgbClr val="2B2A29"/>
                </a:solidFill>
                <a:latin typeface="Noto Serif CJK JP"/>
                <a:cs typeface="Noto Serif CJK JP"/>
              </a:rPr>
              <a:t>通过 KVM(Keyboard V</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deo and Mouse)、SOL</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(Ser</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al Over Lan) 、虚拟媒体等</a:t>
            </a:r>
            <a:endParaRPr sz="1050" dirty="0">
              <a:latin typeface="Noto Serif CJK JP"/>
              <a:cs typeface="Noto Serif CJK JP"/>
            </a:endParaRPr>
          </a:p>
          <a:p>
            <a:pPr marL="707390">
              <a:lnSpc>
                <a:spcPct val="100000"/>
              </a:lnSpc>
              <a:spcBef>
                <a:spcPts val="600"/>
              </a:spcBef>
            </a:pPr>
            <a:r>
              <a:rPr sz="1050" dirty="0">
                <a:solidFill>
                  <a:srgbClr val="2B2A29"/>
                </a:solidFill>
                <a:latin typeface="Noto Serif CJK JP"/>
                <a:cs typeface="Noto Serif CJK JP"/>
              </a:rPr>
              <a:t>功能实现服务器的控制。</a:t>
            </a:r>
            <a:endParaRPr sz="1050" dirty="0">
              <a:latin typeface="Noto Serif CJK JP"/>
              <a:cs typeface="Noto Serif CJK JP"/>
            </a:endParaRPr>
          </a:p>
          <a:p>
            <a:pPr marL="713105">
              <a:lnSpc>
                <a:spcPct val="100000"/>
              </a:lnSpc>
              <a:spcBef>
                <a:spcPts val="885"/>
              </a:spcBef>
            </a:pPr>
            <a:r>
              <a:rPr sz="1050" dirty="0">
                <a:solidFill>
                  <a:srgbClr val="2B6CAB"/>
                </a:solidFill>
                <a:latin typeface="Noto Serif CJK JP"/>
                <a:cs typeface="Noto Serif CJK JP"/>
              </a:rPr>
              <a:t>说明：SOL </a:t>
            </a:r>
            <a:r>
              <a:rPr sz="1050" dirty="0" err="1">
                <a:solidFill>
                  <a:srgbClr val="2B6CAB"/>
                </a:solidFill>
                <a:latin typeface="Noto Serif CJK JP"/>
                <a:cs typeface="Noto Serif CJK JP"/>
              </a:rPr>
              <a:t>功能必须通过</a:t>
            </a:r>
            <a:r>
              <a:rPr sz="1050" dirty="0">
                <a:solidFill>
                  <a:srgbClr val="2B6CAB"/>
                </a:solidFill>
                <a:latin typeface="Noto Serif CJK JP"/>
                <a:cs typeface="Noto Serif CJK JP"/>
              </a:rPr>
              <a:t> </a:t>
            </a:r>
            <a:r>
              <a:rPr lang="en-US" sz="1050" dirty="0" err="1">
                <a:solidFill>
                  <a:srgbClr val="2B6CAB"/>
                </a:solidFill>
                <a:latin typeface="Noto Serif CJK JP"/>
                <a:cs typeface="Noto Serif CJK JP"/>
              </a:rPr>
              <a:t>I</a:t>
            </a:r>
            <a:r>
              <a:rPr sz="1050" dirty="0" err="1">
                <a:solidFill>
                  <a:srgbClr val="2B6CAB"/>
                </a:solidFill>
                <a:latin typeface="Noto Serif CJK JP"/>
                <a:cs typeface="Noto Serif CJK JP"/>
              </a:rPr>
              <a:t>PM</a:t>
            </a:r>
            <a:r>
              <a:rPr lang="en-US" sz="1050" dirty="0" err="1">
                <a:solidFill>
                  <a:srgbClr val="2B6CAB"/>
                </a:solidFill>
                <a:latin typeface="Noto Serif CJK JP"/>
                <a:cs typeface="Noto Serif CJK JP"/>
              </a:rPr>
              <a:t>I</a:t>
            </a:r>
            <a:r>
              <a:rPr sz="1050" dirty="0" err="1">
                <a:solidFill>
                  <a:srgbClr val="2B6CAB"/>
                </a:solidFill>
                <a:latin typeface="Noto Serif CJK JP"/>
                <a:cs typeface="Noto Serif CJK JP"/>
              </a:rPr>
              <a:t>Tool</a:t>
            </a:r>
            <a:r>
              <a:rPr sz="1050" dirty="0">
                <a:solidFill>
                  <a:srgbClr val="2B6CAB"/>
                </a:solidFill>
                <a:latin typeface="Noto Serif CJK JP"/>
                <a:cs typeface="Noto Serif CJK JP"/>
              </a:rPr>
              <a:t> 等第三方工具实现。</a:t>
            </a:r>
            <a:endParaRPr sz="1050" dirty="0">
              <a:latin typeface="Noto Serif CJK JP"/>
              <a:cs typeface="Noto Serif CJK JP"/>
            </a:endParaRPr>
          </a:p>
          <a:p>
            <a:pPr marL="709295" lvl="1"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告警管理</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实时上报告警信息，并根据信息进行相应处理。</a:t>
            </a:r>
            <a:endParaRPr sz="1050" dirty="0">
              <a:latin typeface="Noto Serif CJK JP"/>
              <a:cs typeface="Noto Serif CJK JP"/>
            </a:endParaRPr>
          </a:p>
          <a:p>
            <a:pPr marL="709295" lvl="1"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状态监测</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实时监测各监测单元的各种运行状态。</a:t>
            </a:r>
            <a:endParaRPr sz="1050" dirty="0">
              <a:latin typeface="Noto Serif CJK JP"/>
              <a:cs typeface="Noto Serif CJK JP"/>
            </a:endParaRPr>
          </a:p>
          <a:p>
            <a:pPr marL="709295" lvl="1" indent="-140335">
              <a:lnSpc>
                <a:spcPct val="100000"/>
              </a:lnSpc>
              <a:spcBef>
                <a:spcPts val="605"/>
              </a:spcBef>
              <a:buClr>
                <a:srgbClr val="2B6CAB"/>
              </a:buClr>
              <a:buSzPct val="76190"/>
              <a:buChar char="·"/>
              <a:tabLst>
                <a:tab pos="709295" algn="l"/>
              </a:tabLst>
            </a:pPr>
            <a:r>
              <a:rPr sz="1050" dirty="0">
                <a:solidFill>
                  <a:srgbClr val="2B2A29"/>
                </a:solidFill>
                <a:latin typeface="Noto Serif CJK JP"/>
                <a:cs typeface="Noto Serif CJK JP"/>
              </a:rPr>
              <a:t>设备信息管理</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提供设备版本信息、型号与资产信息功能。</a:t>
            </a:r>
            <a:endParaRPr sz="1050" dirty="0">
              <a:latin typeface="Noto Serif CJK JP"/>
              <a:cs typeface="Noto Serif CJK JP"/>
            </a:endParaRPr>
          </a:p>
          <a:p>
            <a:pPr marL="709295" lvl="1"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散热控制</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能够根据环境温度与工作负荷动态调节风扇转速。</a:t>
            </a:r>
            <a:endParaRPr sz="1050" dirty="0">
              <a:latin typeface="Noto Serif CJK JP"/>
              <a:cs typeface="Noto Serif CJK JP"/>
            </a:endParaRPr>
          </a:p>
          <a:p>
            <a:pPr marL="709295" lvl="1" indent="-140335">
              <a:lnSpc>
                <a:spcPct val="100000"/>
              </a:lnSpc>
              <a:spcBef>
                <a:spcPts val="600"/>
              </a:spcBef>
              <a:buClr>
                <a:srgbClr val="2B6CAB"/>
              </a:buClr>
              <a:buSzPct val="76190"/>
              <a:buChar char="·"/>
              <a:tabLst>
                <a:tab pos="709295" algn="l"/>
              </a:tabLst>
            </a:pPr>
            <a:r>
              <a:rPr sz="1050" dirty="0" err="1">
                <a:solidFill>
                  <a:srgbClr val="2B2A29"/>
                </a:solidFill>
                <a:latin typeface="Noto Serif CJK JP"/>
                <a:cs typeface="Noto Serif CJK JP"/>
              </a:rPr>
              <a:t>支持</a:t>
            </a:r>
            <a:r>
              <a:rPr sz="1050" dirty="0">
                <a:solidFill>
                  <a:srgbClr val="2B2A29"/>
                </a:solidFill>
                <a:latin typeface="Noto Serif CJK JP"/>
                <a:cs typeface="Noto Serif CJK JP"/>
              </a:rPr>
              <a:t> </a:t>
            </a:r>
            <a:r>
              <a:rPr lang="en-US" sz="1050" dirty="0" err="1">
                <a:solidFill>
                  <a:srgbClr val="2B2A29"/>
                </a:solidFill>
                <a:latin typeface="Noto Serif CJK JP"/>
                <a:cs typeface="Noto Serif CJK JP"/>
              </a:rPr>
              <a:t>IPMI</a:t>
            </a:r>
            <a:r>
              <a:rPr sz="1050" dirty="0" err="1">
                <a:solidFill>
                  <a:srgbClr val="2B2A29"/>
                </a:solidFill>
                <a:latin typeface="Noto Serif CJK JP"/>
                <a:cs typeface="Noto Serif CJK JP"/>
              </a:rPr>
              <a:t>Tool</a:t>
            </a:r>
            <a:r>
              <a:rPr sz="1050" dirty="0">
                <a:solidFill>
                  <a:srgbClr val="2B2A29"/>
                </a:solidFill>
                <a:latin typeface="Noto Serif CJK JP"/>
                <a:cs typeface="Noto Serif CJK JP"/>
              </a:rPr>
              <a:t> 工具管理</a:t>
            </a:r>
            <a:endParaRPr sz="1050" dirty="0">
              <a:latin typeface="Noto Serif CJK JP"/>
              <a:cs typeface="Noto Serif CJK JP"/>
            </a:endParaRPr>
          </a:p>
          <a:p>
            <a:pPr marL="713105">
              <a:lnSpc>
                <a:spcPct val="100000"/>
              </a:lnSpc>
              <a:spcBef>
                <a:spcPts val="600"/>
              </a:spcBef>
            </a:pPr>
            <a:r>
              <a:rPr sz="1050" dirty="0" err="1">
                <a:solidFill>
                  <a:srgbClr val="2B2A29"/>
                </a:solidFill>
                <a:latin typeface="Noto Serif CJK JP"/>
                <a:cs typeface="Noto Serif CJK JP"/>
              </a:rPr>
              <a:t>支持</a:t>
            </a:r>
            <a:r>
              <a:rPr sz="1050" dirty="0">
                <a:solidFill>
                  <a:srgbClr val="2B2A29"/>
                </a:solidFill>
                <a:latin typeface="Noto Serif CJK JP"/>
                <a:cs typeface="Noto Serif CJK JP"/>
              </a:rPr>
              <a:t> </a:t>
            </a:r>
            <a:r>
              <a:rPr lang="en-US" sz="1050" dirty="0" err="1">
                <a:solidFill>
                  <a:srgbClr val="2B2A29"/>
                </a:solidFill>
                <a:latin typeface="Noto Serif CJK JP"/>
                <a:cs typeface="Noto Serif CJK JP"/>
              </a:rPr>
              <a:t>IPMITool</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工具发送的命令操作，您可以自行下载</a:t>
            </a:r>
            <a:r>
              <a:rPr sz="1050" dirty="0">
                <a:solidFill>
                  <a:srgbClr val="2B2A29"/>
                </a:solidFill>
                <a:latin typeface="Noto Serif CJK JP"/>
                <a:cs typeface="Noto Serif CJK JP"/>
              </a:rPr>
              <a:t> </a:t>
            </a:r>
            <a:r>
              <a:rPr lang="en-US" sz="1050" dirty="0" err="1">
                <a:solidFill>
                  <a:srgbClr val="2B2A29"/>
                </a:solidFill>
                <a:latin typeface="Noto Serif CJK JP"/>
                <a:cs typeface="Noto Serif CJK JP"/>
              </a:rPr>
              <a:t>IPMITool</a:t>
            </a:r>
            <a:r>
              <a:rPr sz="1050" dirty="0">
                <a:solidFill>
                  <a:srgbClr val="2B2A29"/>
                </a:solidFill>
                <a:latin typeface="Noto Serif CJK JP"/>
                <a:cs typeface="Noto Serif CJK JP"/>
              </a:rPr>
              <a:t> 工具。</a:t>
            </a:r>
            <a:endParaRPr sz="1050" dirty="0">
              <a:latin typeface="Noto Serif CJK JP"/>
              <a:cs typeface="Noto Serif CJK JP"/>
            </a:endParaRPr>
          </a:p>
          <a:p>
            <a:pPr>
              <a:lnSpc>
                <a:spcPct val="100000"/>
              </a:lnSpc>
              <a:spcBef>
                <a:spcPts val="370"/>
              </a:spcBef>
            </a:pPr>
            <a:endParaRPr sz="1050" dirty="0">
              <a:latin typeface="Noto Serif CJK JP"/>
              <a:cs typeface="Noto Serif CJK JP"/>
            </a:endParaRPr>
          </a:p>
          <a:p>
            <a:pPr marL="713105">
              <a:lnSpc>
                <a:spcPct val="100000"/>
              </a:lnSpc>
              <a:spcBef>
                <a:spcPts val="5"/>
              </a:spcBef>
            </a:pPr>
            <a:r>
              <a:rPr lang="ja-JP" altLang="en-US" sz="900" dirty="0">
                <a:solidFill>
                  <a:srgbClr val="2B6CAB"/>
                </a:solidFill>
                <a:latin typeface="Noto Serif CJK JP"/>
                <a:cs typeface="Noto Serif CJK JP"/>
              </a:rPr>
              <a:t>注： </a:t>
            </a:r>
            <a:r>
              <a:rPr lang="en-US" altLang="ja-JP" sz="900" dirty="0" err="1">
                <a:solidFill>
                  <a:srgbClr val="2B6CAB"/>
                </a:solidFill>
                <a:latin typeface="Noto Serif CJK JP"/>
                <a:cs typeface="Noto Serif CJK JP"/>
              </a:rPr>
              <a:t>I</a:t>
            </a:r>
            <a:r>
              <a:rPr lang="en-US" sz="900" dirty="0" err="1">
                <a:solidFill>
                  <a:srgbClr val="2B6CAB"/>
                </a:solidFill>
                <a:latin typeface="Noto Serif CJK JP"/>
                <a:cs typeface="Noto Serif CJK JP"/>
              </a:rPr>
              <a:t>PMITool</a:t>
            </a:r>
            <a:r>
              <a:rPr lang="en-US" sz="900" dirty="0">
                <a:solidFill>
                  <a:srgbClr val="2B6CAB"/>
                </a:solidFill>
                <a:latin typeface="Noto Serif CJK JP"/>
                <a:cs typeface="Noto Serif CJK JP"/>
              </a:rPr>
              <a:t> </a:t>
            </a:r>
            <a:r>
              <a:rPr lang="ja-JP" altLang="en-US" sz="900" dirty="0">
                <a:solidFill>
                  <a:srgbClr val="2B6CAB"/>
                </a:solidFill>
                <a:latin typeface="Noto Serif CJK JP"/>
                <a:cs typeface="Noto Serif CJK JP"/>
              </a:rPr>
              <a:t>工具下载网址 </a:t>
            </a:r>
            <a:r>
              <a:rPr lang="en-US" altLang="ja-JP" sz="900" dirty="0">
                <a:solidFill>
                  <a:srgbClr val="2B6CAB"/>
                </a:solidFill>
                <a:latin typeface="Noto Serif CJK JP"/>
                <a:cs typeface="Noto Serif CJK JP"/>
              </a:rPr>
              <a:t>http://ipmitool.sourceforge.net/manpage.html</a:t>
            </a:r>
            <a:br>
              <a:rPr lang="en-US" altLang="ja-JP" sz="900" dirty="0">
                <a:solidFill>
                  <a:srgbClr val="2B6CAB"/>
                </a:solidFill>
                <a:latin typeface="Noto Serif CJK JP"/>
                <a:cs typeface="Noto Serif CJK JP"/>
              </a:rPr>
            </a:br>
            <a:r>
              <a:rPr lang="en-US" altLang="ja-JP" sz="900" dirty="0">
                <a:solidFill>
                  <a:srgbClr val="2B6CAB"/>
                </a:solidFill>
                <a:latin typeface="Noto Serif CJK JP"/>
                <a:cs typeface="Noto Serif CJK JP"/>
              </a:rPr>
              <a:t>		            https://codeberg.org/IPMITool/ipmitool</a:t>
            </a:r>
          </a:p>
          <a:p>
            <a:pPr marL="713105">
              <a:lnSpc>
                <a:spcPct val="100000"/>
              </a:lnSpc>
              <a:spcBef>
                <a:spcPts val="5"/>
              </a:spcBef>
            </a:pPr>
            <a:endParaRPr lang="ja-JP" altLang="en-US" sz="900" dirty="0">
              <a:latin typeface="Noto Serif CJK JP"/>
              <a:cs typeface="Noto Serif CJK JP"/>
            </a:endParaRPr>
          </a:p>
          <a:p>
            <a:pPr marL="709295" lvl="1" indent="-140335">
              <a:lnSpc>
                <a:spcPct val="100000"/>
              </a:lnSpc>
              <a:buClr>
                <a:srgbClr val="2B6CAB"/>
              </a:buClr>
              <a:buSzPct val="76190"/>
              <a:buChar char="·"/>
              <a:tabLst>
                <a:tab pos="709295" algn="l"/>
              </a:tabLst>
            </a:pPr>
            <a:r>
              <a:rPr sz="1050" dirty="0" err="1">
                <a:solidFill>
                  <a:srgbClr val="2B2A29"/>
                </a:solidFill>
                <a:latin typeface="Noto Serif CJK JP"/>
                <a:cs typeface="Noto Serif CJK JP"/>
              </a:rPr>
              <a:t>支持</a:t>
            </a:r>
            <a:r>
              <a:rPr sz="1050" dirty="0">
                <a:solidFill>
                  <a:srgbClr val="2B2A29"/>
                </a:solidFill>
                <a:latin typeface="Noto Serif CJK JP"/>
                <a:cs typeface="Noto Serif CJK JP"/>
              </a:rPr>
              <a:t> WEB 界面管理</a:t>
            </a:r>
            <a:endParaRPr sz="1050" dirty="0">
              <a:latin typeface="Noto Serif CJK JP"/>
              <a:cs typeface="Noto Serif CJK JP"/>
            </a:endParaRPr>
          </a:p>
          <a:p>
            <a:pPr marL="713105">
              <a:lnSpc>
                <a:spcPct val="100000"/>
              </a:lnSpc>
              <a:spcBef>
                <a:spcPts val="600"/>
              </a:spcBef>
            </a:pPr>
            <a:r>
              <a:rPr sz="1050" dirty="0" err="1">
                <a:solidFill>
                  <a:srgbClr val="2B2A29"/>
                </a:solidFill>
                <a:latin typeface="Noto Serif CJK JP"/>
                <a:cs typeface="Noto Serif CJK JP"/>
              </a:rPr>
              <a:t>提供友好可视化界面管理，您可以通过简单的界面点击快速完成设置和查询任</a:t>
            </a:r>
            <a:r>
              <a:rPr lang="ja-JP" altLang="en-US" sz="1050" dirty="0">
                <a:solidFill>
                  <a:srgbClr val="2B2A29"/>
                </a:solidFill>
                <a:latin typeface="Noto Serif CJK JP"/>
                <a:cs typeface="Noto Serif CJK JP"/>
              </a:rPr>
              <a:t>务</a:t>
            </a:r>
            <a:r>
              <a:rPr sz="1050" dirty="0">
                <a:solidFill>
                  <a:srgbClr val="2B2A29"/>
                </a:solidFill>
                <a:latin typeface="Noto Serif CJK JP"/>
                <a:cs typeface="Noto Serif CJK JP"/>
              </a:rPr>
              <a:t>。</a:t>
            </a:r>
            <a:endParaRPr sz="1050" dirty="0">
              <a:latin typeface="Noto Serif CJK JP"/>
              <a:cs typeface="Noto Serif CJK JP"/>
            </a:endParaRPr>
          </a:p>
          <a:p>
            <a:pPr marL="709295" lvl="1"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支持账号集中管理</a:t>
            </a:r>
            <a:endParaRPr sz="1050" dirty="0">
              <a:latin typeface="Noto Serif CJK JP"/>
              <a:cs typeface="Noto Serif CJK JP"/>
            </a:endParaRPr>
          </a:p>
          <a:p>
            <a:pPr marL="707390">
              <a:lnSpc>
                <a:spcPct val="100000"/>
              </a:lnSpc>
              <a:spcBef>
                <a:spcPts val="325"/>
              </a:spcBef>
            </a:pPr>
            <a:r>
              <a:rPr sz="1050" dirty="0" err="1">
                <a:solidFill>
                  <a:srgbClr val="2B2A29"/>
                </a:solidFill>
                <a:latin typeface="Noto Serif CJK JP"/>
                <a:cs typeface="Noto Serif CJK JP"/>
              </a:rPr>
              <a:t>支持将账号集中存储在</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Active Directory </a:t>
            </a:r>
            <a:r>
              <a:rPr sz="1050" dirty="0" err="1">
                <a:solidFill>
                  <a:srgbClr val="2B2A29"/>
                </a:solidFill>
                <a:latin typeface="Noto Serif CJK JP"/>
                <a:cs typeface="Noto Serif CJK JP"/>
              </a:rPr>
              <a:t>服务器，将认证过程定向到服务器，实</a:t>
            </a:r>
            <a:endParaRPr sz="1050" dirty="0">
              <a:latin typeface="Noto Serif CJK JP"/>
              <a:cs typeface="Noto Serif CJK JP"/>
            </a:endParaRPr>
          </a:p>
          <a:p>
            <a:pPr marL="707390">
              <a:lnSpc>
                <a:spcPct val="100000"/>
              </a:lnSpc>
              <a:spcBef>
                <a:spcPts val="600"/>
              </a:spcBef>
            </a:pPr>
            <a:r>
              <a:rPr sz="1050" dirty="0">
                <a:solidFill>
                  <a:srgbClr val="2B2A29"/>
                </a:solidFill>
                <a:latin typeface="Noto Serif CJK JP"/>
                <a:cs typeface="Noto Serif CJK JP"/>
              </a:rPr>
              <a:t>现域账号登陆管理系统。</a:t>
            </a:r>
            <a:endParaRPr sz="1050" dirty="0">
              <a:latin typeface="Noto Serif CJK JP"/>
              <a:cs typeface="Noto Serif CJK JP"/>
            </a:endParaRPr>
          </a:p>
          <a:p>
            <a:pPr>
              <a:lnSpc>
                <a:spcPct val="100000"/>
              </a:lnSpc>
              <a:spcBef>
                <a:spcPts val="585"/>
              </a:spcBef>
            </a:pPr>
            <a:endParaRPr sz="1050" dirty="0">
              <a:latin typeface="Noto Serif CJK JP"/>
              <a:cs typeface="Noto Serif CJK JP"/>
            </a:endParaRPr>
          </a:p>
          <a:p>
            <a:pPr marL="12700">
              <a:lnSpc>
                <a:spcPct val="100000"/>
              </a:lnSpc>
              <a:tabLst>
                <a:tab pos="344805" algn="l"/>
              </a:tabLst>
            </a:pPr>
            <a:r>
              <a:rPr lang="en-US" sz="1600" dirty="0">
                <a:solidFill>
                  <a:srgbClr val="2B6CAB"/>
                </a:solidFill>
                <a:latin typeface="Noto Serif CJK JP"/>
                <a:cs typeface="Noto Serif CJK JP"/>
              </a:rPr>
              <a:t>4.2 </a:t>
            </a:r>
            <a:r>
              <a:rPr sz="1600" dirty="0" err="1">
                <a:solidFill>
                  <a:srgbClr val="2B6CAB"/>
                </a:solidFill>
                <a:latin typeface="Noto Serif CJK JP"/>
                <a:cs typeface="Noto Serif CJK JP"/>
              </a:rPr>
              <a:t>功能模块</a:t>
            </a:r>
            <a:endParaRPr sz="1600" dirty="0">
              <a:latin typeface="Noto Serif CJK JP"/>
              <a:cs typeface="Noto Serif CJK JP"/>
            </a:endParaRPr>
          </a:p>
          <a:p>
            <a:pPr marL="713105">
              <a:lnSpc>
                <a:spcPct val="100000"/>
              </a:lnSpc>
              <a:spcBef>
                <a:spcPts val="585"/>
              </a:spcBef>
            </a:pPr>
            <a:r>
              <a:rPr sz="1050" dirty="0">
                <a:solidFill>
                  <a:srgbClr val="2B2A29"/>
                </a:solidFill>
                <a:latin typeface="Noto Serif CJK JP"/>
                <a:cs typeface="Noto Serif CJK JP"/>
              </a:rPr>
              <a:t>介绍浪潮服务器管理系统模块组成及各个模块的功能。</a:t>
            </a:r>
            <a:endParaRPr sz="1050" dirty="0">
              <a:latin typeface="Noto Serif CJK JP"/>
              <a:cs typeface="Noto Serif CJK JP"/>
            </a:endParaRPr>
          </a:p>
          <a:p>
            <a:pPr marL="120650">
              <a:lnSpc>
                <a:spcPct val="100000"/>
              </a:lnSpc>
              <a:spcBef>
                <a:spcPts val="1855"/>
              </a:spcBef>
            </a:pPr>
            <a:r>
              <a:rPr sz="900" dirty="0">
                <a:solidFill>
                  <a:srgbClr val="2B2A29"/>
                </a:solidFill>
                <a:latin typeface="Noto Serif CJK JP"/>
                <a:cs typeface="Noto Serif CJK JP"/>
              </a:rPr>
              <a:t>50</a:t>
            </a:r>
            <a:endParaRPr sz="900" dirty="0">
              <a:latin typeface="Noto Serif CJK JP"/>
              <a:cs typeface="Noto Serif CJK JP"/>
            </a:endParaRPr>
          </a:p>
        </p:txBody>
      </p:sp>
      <p:sp>
        <p:nvSpPr>
          <p:cNvPr id="6" name="object 6"/>
          <p:cNvSpPr txBox="1">
            <a:spLocks noGrp="1"/>
          </p:cNvSpPr>
          <p:nvPr>
            <p:ph type="title"/>
          </p:nvPr>
        </p:nvSpPr>
        <p:spPr>
          <a:xfrm>
            <a:off x="607872" y="859282"/>
            <a:ext cx="2338528" cy="320601"/>
          </a:xfrm>
          <a:prstGeom prst="rect">
            <a:avLst/>
          </a:prstGeom>
        </p:spPr>
        <p:txBody>
          <a:bodyPr vert="horz" wrap="square" lIns="0" tIns="12700" rIns="0" bIns="0" rtlCol="0">
            <a:spAutoFit/>
          </a:bodyPr>
          <a:lstStyle/>
          <a:p>
            <a:pPr marL="12700">
              <a:lnSpc>
                <a:spcPct val="100000"/>
              </a:lnSpc>
              <a:spcBef>
                <a:spcPts val="100"/>
              </a:spcBef>
              <a:tabLst>
                <a:tab pos="899794" algn="l"/>
              </a:tabLst>
            </a:pPr>
            <a:r>
              <a:rPr dirty="0"/>
              <a:t>4 </a:t>
            </a:r>
            <a:r>
              <a:rPr lang="en-US" dirty="0"/>
              <a:t>BMC </a:t>
            </a:r>
            <a:r>
              <a:rPr dirty="0"/>
              <a:t>	设置</a:t>
            </a:r>
          </a:p>
        </p:txBody>
      </p:sp>
      <p:grpSp>
        <p:nvGrpSpPr>
          <p:cNvPr id="7" name="object 7"/>
          <p:cNvGrpSpPr/>
          <p:nvPr/>
        </p:nvGrpSpPr>
        <p:grpSpPr>
          <a:xfrm>
            <a:off x="1089660" y="6057900"/>
            <a:ext cx="4951730" cy="230504"/>
            <a:chOff x="1089660" y="6147625"/>
            <a:chExt cx="4951730" cy="230504"/>
          </a:xfrm>
        </p:grpSpPr>
        <p:pic>
          <p:nvPicPr>
            <p:cNvPr id="8" name="object 8"/>
            <p:cNvPicPr/>
            <p:nvPr/>
          </p:nvPicPr>
          <p:blipFill>
            <a:blip r:embed="rId3" cstate="print"/>
            <a:stretch>
              <a:fillRect/>
            </a:stretch>
          </p:blipFill>
          <p:spPr>
            <a:xfrm>
              <a:off x="1089660" y="6198108"/>
              <a:ext cx="204215" cy="179831"/>
            </a:xfrm>
            <a:prstGeom prst="rect">
              <a:avLst/>
            </a:prstGeom>
          </p:spPr>
        </p:pic>
        <p:sp>
          <p:nvSpPr>
            <p:cNvPr id="9" name="object 9"/>
            <p:cNvSpPr/>
            <p:nvPr/>
          </p:nvSpPr>
          <p:spPr>
            <a:xfrm>
              <a:off x="1280160" y="6152388"/>
              <a:ext cx="4761230" cy="0"/>
            </a:xfrm>
            <a:custGeom>
              <a:avLst/>
              <a:gdLst/>
              <a:ahLst/>
              <a:cxnLst/>
              <a:rect l="l" t="t" r="r" b="b"/>
              <a:pathLst>
                <a:path w="4761230">
                  <a:moveTo>
                    <a:pt x="0" y="0"/>
                  </a:moveTo>
                  <a:lnTo>
                    <a:pt x="4760722" y="0"/>
                  </a:lnTo>
                </a:path>
              </a:pathLst>
            </a:custGeom>
            <a:ln w="9525">
              <a:solidFill>
                <a:srgbClr val="2B6CAB"/>
              </a:solidFill>
            </a:ln>
          </p:spPr>
          <p:txBody>
            <a:bodyPr wrap="square" lIns="0" tIns="0" rIns="0" bIns="0" rtlCol="0"/>
            <a:lstStyle/>
            <a:p>
              <a:endParaRPr/>
            </a:p>
          </p:txBody>
        </p:sp>
      </p:grpSp>
      <p:sp>
        <p:nvSpPr>
          <p:cNvPr id="10" name="object 10"/>
          <p:cNvSpPr/>
          <p:nvPr/>
        </p:nvSpPr>
        <p:spPr>
          <a:xfrm>
            <a:off x="1280160" y="6438900"/>
            <a:ext cx="4761230" cy="0"/>
          </a:xfrm>
          <a:custGeom>
            <a:avLst/>
            <a:gdLst/>
            <a:ahLst/>
            <a:cxnLst/>
            <a:rect l="l" t="t" r="r" b="b"/>
            <a:pathLst>
              <a:path w="4761230">
                <a:moveTo>
                  <a:pt x="0" y="0"/>
                </a:moveTo>
                <a:lnTo>
                  <a:pt x="4760722" y="0"/>
                </a:lnTo>
              </a:path>
            </a:pathLst>
          </a:custGeom>
          <a:ln w="9525">
            <a:solidFill>
              <a:srgbClr val="2B6CAB"/>
            </a:solidFill>
          </a:ln>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091" y="469772"/>
            <a:ext cx="5656580" cy="7986395"/>
          </a:xfrm>
          <a:prstGeom prst="rect">
            <a:avLst/>
          </a:prstGeom>
        </p:spPr>
        <p:txBody>
          <a:bodyPr vert="horz" wrap="square" lIns="0" tIns="12700" rIns="0" bIns="0" rtlCol="0">
            <a:spAutoFit/>
          </a:bodyPr>
          <a:lstStyle/>
          <a:p>
            <a:pPr marR="5080" algn="r">
              <a:lnSpc>
                <a:spcPct val="100000"/>
              </a:lnSpc>
              <a:spcBef>
                <a:spcPts val="100"/>
              </a:spcBef>
            </a:pPr>
            <a:r>
              <a:rPr sz="1200" dirty="0">
                <a:solidFill>
                  <a:srgbClr val="FFFFFF"/>
                </a:solidFill>
                <a:latin typeface="Noto Serif CJK JP"/>
                <a:cs typeface="Noto Serif CJK JP"/>
              </a:rPr>
              <a:t>BMC 设置</a:t>
            </a:r>
            <a:endParaRPr sz="1200" dirty="0">
              <a:latin typeface="Noto Serif CJK JP"/>
              <a:cs typeface="Noto Serif CJK JP"/>
            </a:endParaRPr>
          </a:p>
          <a:p>
            <a:pPr marL="190500">
              <a:lnSpc>
                <a:spcPct val="100000"/>
              </a:lnSpc>
              <a:spcBef>
                <a:spcPts val="1714"/>
              </a:spcBef>
              <a:tabLst>
                <a:tab pos="568325" algn="l"/>
              </a:tabLst>
            </a:pPr>
            <a:r>
              <a:rPr lang="en-US" sz="1200" dirty="0">
                <a:solidFill>
                  <a:srgbClr val="2B6CAB"/>
                </a:solidFill>
                <a:latin typeface="Noto Serif CJK JP"/>
                <a:cs typeface="Noto Serif CJK JP"/>
              </a:rPr>
              <a:t>4.2.1 </a:t>
            </a:r>
            <a:r>
              <a:rPr sz="1200" dirty="0" err="1">
                <a:solidFill>
                  <a:srgbClr val="2B6CAB"/>
                </a:solidFill>
                <a:latin typeface="Noto Serif CJK JP"/>
                <a:cs typeface="Noto Serif CJK JP"/>
              </a:rPr>
              <a:t>模块组成</a:t>
            </a:r>
            <a:endParaRPr sz="1200" dirty="0">
              <a:latin typeface="Noto Serif CJK JP"/>
              <a:cs typeface="Noto Serif CJK JP"/>
            </a:endParaRPr>
          </a:p>
          <a:p>
            <a:pPr marL="443865" marR="287020" indent="269240">
              <a:lnSpc>
                <a:spcPct val="147600"/>
              </a:lnSpc>
              <a:spcBef>
                <a:spcPts val="114"/>
              </a:spcBef>
            </a:pPr>
            <a:r>
              <a:rPr sz="1050" dirty="0">
                <a:solidFill>
                  <a:srgbClr val="2B2A29"/>
                </a:solidFill>
                <a:latin typeface="Noto Serif CJK JP"/>
                <a:cs typeface="Noto Serif CJK JP"/>
              </a:rPr>
              <a:t>浪潮服务器管理系统主要由 IPMI 模块、命令行模块、 WEB 模块、 KVM Over IP、虚拟媒体等组成。</a:t>
            </a:r>
            <a:endParaRPr sz="1050" dirty="0">
              <a:latin typeface="Noto Serif CJK JP"/>
              <a:cs typeface="Noto Serif CJK JP"/>
            </a:endParaRPr>
          </a:p>
          <a:p>
            <a:pPr marL="708025" lvl="1" indent="-139065">
              <a:lnSpc>
                <a:spcPct val="100000"/>
              </a:lnSpc>
              <a:spcBef>
                <a:spcPts val="885"/>
              </a:spcBef>
              <a:buClr>
                <a:srgbClr val="2B6CAB"/>
              </a:buClr>
              <a:buSzPct val="76190"/>
              <a:buChar char="·"/>
              <a:tabLst>
                <a:tab pos="708025" algn="l"/>
              </a:tabLst>
            </a:pPr>
            <a:r>
              <a:rPr sz="1050" dirty="0">
                <a:solidFill>
                  <a:srgbClr val="2B2A29"/>
                </a:solidFill>
                <a:latin typeface="Noto Serif CJK JP"/>
                <a:cs typeface="Noto Serif CJK JP"/>
              </a:rPr>
              <a:t>命令模块实现对 IPMI 模块的调用。用户通过命令行实现对 IPMI 模块的操作。</a:t>
            </a:r>
            <a:endParaRPr sz="1050" dirty="0">
              <a:latin typeface="Noto Serif CJK JP"/>
              <a:cs typeface="Noto Serif CJK JP"/>
            </a:endParaRPr>
          </a:p>
          <a:p>
            <a:pPr marL="714375" lvl="1" indent="-144145">
              <a:lnSpc>
                <a:spcPct val="100000"/>
              </a:lnSpc>
              <a:spcBef>
                <a:spcPts val="325"/>
              </a:spcBef>
              <a:buClr>
                <a:srgbClr val="2B6CAB"/>
              </a:buClr>
              <a:buSzPct val="76190"/>
              <a:buChar char="·"/>
              <a:tabLst>
                <a:tab pos="714375" algn="l"/>
              </a:tabLst>
            </a:pPr>
            <a:r>
              <a:rPr sz="1050" dirty="0">
                <a:solidFill>
                  <a:srgbClr val="2B2A29"/>
                </a:solidFill>
                <a:latin typeface="Noto Serif CJK JP"/>
                <a:cs typeface="Noto Serif CJK JP"/>
              </a:rPr>
              <a:t>WEB 模块通过调用IPMI 的命令以可视化界面的的形式实现对服务器的日常管理，并</a:t>
            </a:r>
            <a:endParaRPr sz="1050" dirty="0">
              <a:latin typeface="Noto Serif CJK JP"/>
              <a:cs typeface="Noto Serif CJK JP"/>
            </a:endParaRPr>
          </a:p>
          <a:p>
            <a:pPr marL="713105">
              <a:lnSpc>
                <a:spcPct val="100000"/>
              </a:lnSpc>
              <a:spcBef>
                <a:spcPts val="605"/>
              </a:spcBef>
            </a:pPr>
            <a:r>
              <a:rPr sz="1050" dirty="0">
                <a:solidFill>
                  <a:srgbClr val="2B2A29"/>
                </a:solidFill>
                <a:latin typeface="Noto Serif CJK JP"/>
                <a:cs typeface="Noto Serif CJK JP"/>
              </a:rPr>
              <a:t>且 WEB 模块集成了 KVM 和虚拟媒体的功能。</a:t>
            </a:r>
            <a:endParaRPr sz="1050" dirty="0">
              <a:latin typeface="Noto Serif CJK JP"/>
              <a:cs typeface="Noto Serif CJK JP"/>
            </a:endParaRPr>
          </a:p>
          <a:p>
            <a:pPr>
              <a:lnSpc>
                <a:spcPct val="100000"/>
              </a:lnSpc>
              <a:spcBef>
                <a:spcPts val="670"/>
              </a:spcBef>
            </a:pPr>
            <a:endParaRPr sz="1050" dirty="0">
              <a:latin typeface="Noto Serif CJK JP"/>
              <a:cs typeface="Noto Serif CJK JP"/>
            </a:endParaRPr>
          </a:p>
          <a:p>
            <a:pPr marL="190500">
              <a:lnSpc>
                <a:spcPct val="100000"/>
              </a:lnSpc>
              <a:tabLst>
                <a:tab pos="571500" algn="l"/>
              </a:tabLst>
            </a:pPr>
            <a:r>
              <a:rPr lang="en-US" sz="1200" dirty="0">
                <a:solidFill>
                  <a:srgbClr val="2B6CAB"/>
                </a:solidFill>
                <a:latin typeface="Noto Serif CJK JP"/>
                <a:cs typeface="Noto Serif CJK JP"/>
              </a:rPr>
              <a:t>4.2.2 </a:t>
            </a:r>
            <a:r>
              <a:rPr sz="1200" dirty="0">
                <a:solidFill>
                  <a:srgbClr val="2B6CAB"/>
                </a:solidFill>
                <a:latin typeface="Noto Serif CJK JP"/>
                <a:cs typeface="Noto Serif CJK JP"/>
              </a:rPr>
              <a:t>IPMI 模块介绍</a:t>
            </a:r>
            <a:endParaRPr sz="1200" dirty="0">
              <a:latin typeface="Noto Serif CJK JP"/>
              <a:cs typeface="Noto Serif CJK JP"/>
            </a:endParaRPr>
          </a:p>
          <a:p>
            <a:pPr marL="713105">
              <a:lnSpc>
                <a:spcPct val="100000"/>
              </a:lnSpc>
              <a:spcBef>
                <a:spcPts val="715"/>
              </a:spcBef>
            </a:pPr>
            <a:r>
              <a:rPr sz="1050" dirty="0">
                <a:solidFill>
                  <a:srgbClr val="2B2A29"/>
                </a:solidFill>
                <a:latin typeface="Noto Serif CJK JP"/>
                <a:cs typeface="Noto Serif CJK JP"/>
              </a:rPr>
              <a:t>IPMI 模块是按照 IPMI2.0 标准实现对服务器系统管理功能。</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IPMI 模块实现的功能有</a:t>
            </a:r>
            <a:endParaRPr sz="1050" dirty="0">
              <a:latin typeface="Noto Serif CJK JP"/>
              <a:cs typeface="Noto Serif CJK JP"/>
            </a:endParaRPr>
          </a:p>
          <a:p>
            <a:pPr marL="708025" lvl="1" indent="-139065">
              <a:lnSpc>
                <a:spcPct val="100000"/>
              </a:lnSpc>
              <a:spcBef>
                <a:spcPts val="890"/>
              </a:spcBef>
              <a:buClr>
                <a:srgbClr val="2B6CAB"/>
              </a:buClr>
              <a:buSzPct val="76190"/>
              <a:buChar char="·"/>
              <a:tabLst>
                <a:tab pos="708025" algn="l"/>
              </a:tabLst>
            </a:pPr>
            <a:r>
              <a:rPr sz="1050" dirty="0">
                <a:solidFill>
                  <a:srgbClr val="2B2A29"/>
                </a:solidFill>
                <a:latin typeface="Noto Serif CJK JP"/>
                <a:cs typeface="Noto Serif CJK JP"/>
              </a:rPr>
              <a:t>系统的实时监控</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在检测到故障的情况下可实现告警的上报、告警的指示和启动系统的自我保护。</a:t>
            </a:r>
            <a:endParaRPr sz="1050" dirty="0">
              <a:latin typeface="Noto Serif CJK JP"/>
              <a:cs typeface="Noto Serif CJK JP"/>
            </a:endParaRPr>
          </a:p>
          <a:p>
            <a:pPr marL="708025" lvl="1" indent="-139065">
              <a:lnSpc>
                <a:spcPct val="100000"/>
              </a:lnSpc>
              <a:spcBef>
                <a:spcPts val="600"/>
              </a:spcBef>
              <a:buClr>
                <a:srgbClr val="2B6CAB"/>
              </a:buClr>
              <a:buSzPct val="76190"/>
              <a:buChar char="·"/>
              <a:tabLst>
                <a:tab pos="708025" algn="l"/>
              </a:tabLst>
            </a:pPr>
            <a:r>
              <a:rPr sz="1050" dirty="0">
                <a:solidFill>
                  <a:srgbClr val="2B2A29"/>
                </a:solidFill>
                <a:latin typeface="Noto Serif CJK JP"/>
                <a:cs typeface="Noto Serif CJK JP"/>
              </a:rPr>
              <a:t>系统的远程控制</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能通过命令行和 Web 实现远程上下电、复位业务系统等管理需求。</a:t>
            </a:r>
            <a:endParaRPr sz="1050" dirty="0">
              <a:latin typeface="Noto Serif CJK JP"/>
              <a:cs typeface="Noto Serif CJK JP"/>
            </a:endParaRPr>
          </a:p>
          <a:p>
            <a:pPr>
              <a:lnSpc>
                <a:spcPct val="100000"/>
              </a:lnSpc>
              <a:spcBef>
                <a:spcPts val="385"/>
              </a:spcBef>
            </a:pPr>
            <a:endParaRPr sz="1050" dirty="0">
              <a:latin typeface="Noto Serif CJK JP"/>
              <a:cs typeface="Noto Serif CJK JP"/>
            </a:endParaRPr>
          </a:p>
          <a:p>
            <a:pPr marL="190500">
              <a:lnSpc>
                <a:spcPct val="100000"/>
              </a:lnSpc>
              <a:tabLst>
                <a:tab pos="568325" algn="l"/>
              </a:tabLst>
            </a:pPr>
            <a:r>
              <a:rPr lang="en-US" sz="1200" dirty="0">
                <a:solidFill>
                  <a:srgbClr val="2B6CAB"/>
                </a:solidFill>
                <a:latin typeface="Noto Serif CJK JP"/>
                <a:cs typeface="Noto Serif CJK JP"/>
              </a:rPr>
              <a:t>4.2.3 </a:t>
            </a:r>
            <a:r>
              <a:rPr sz="1200" dirty="0" err="1">
                <a:solidFill>
                  <a:srgbClr val="2B6CAB"/>
                </a:solidFill>
                <a:latin typeface="Noto Serif CJK JP"/>
                <a:cs typeface="Noto Serif CJK JP"/>
              </a:rPr>
              <a:t>命令行功能介绍</a:t>
            </a:r>
            <a:endParaRPr sz="1200" dirty="0">
              <a:latin typeface="Noto Serif CJK JP"/>
              <a:cs typeface="Noto Serif CJK JP"/>
            </a:endParaRPr>
          </a:p>
          <a:p>
            <a:pPr marL="713105">
              <a:lnSpc>
                <a:spcPct val="100000"/>
              </a:lnSpc>
              <a:spcBef>
                <a:spcPts val="1000"/>
              </a:spcBef>
            </a:pPr>
            <a:r>
              <a:rPr sz="1050" dirty="0">
                <a:solidFill>
                  <a:srgbClr val="2B2A29"/>
                </a:solidFill>
                <a:latin typeface="Noto Serif CJK JP"/>
                <a:cs typeface="Noto Serif CJK JP"/>
              </a:rPr>
              <a:t>命令行模块包含网络、传感器、风扇、用户管理、系统、服务器等查询和设置命令。</a:t>
            </a:r>
            <a:endParaRPr sz="1050" dirty="0">
              <a:latin typeface="Noto Serif CJK JP"/>
              <a:cs typeface="Noto Serif CJK JP"/>
            </a:endParaRPr>
          </a:p>
          <a:p>
            <a:pPr>
              <a:lnSpc>
                <a:spcPct val="100000"/>
              </a:lnSpc>
              <a:spcBef>
                <a:spcPts val="385"/>
              </a:spcBef>
            </a:pPr>
            <a:endParaRPr sz="1050" dirty="0">
              <a:latin typeface="Noto Serif CJK JP"/>
              <a:cs typeface="Noto Serif CJK JP"/>
            </a:endParaRPr>
          </a:p>
          <a:p>
            <a:pPr marL="190500">
              <a:lnSpc>
                <a:spcPct val="100000"/>
              </a:lnSpc>
              <a:tabLst>
                <a:tab pos="568325" algn="l"/>
              </a:tabLst>
            </a:pPr>
            <a:r>
              <a:rPr lang="en-US" sz="1200" dirty="0">
                <a:solidFill>
                  <a:srgbClr val="2B6CAB"/>
                </a:solidFill>
                <a:latin typeface="Noto Serif CJK JP"/>
                <a:cs typeface="Noto Serif CJK JP"/>
              </a:rPr>
              <a:t>4.2.4 </a:t>
            </a:r>
            <a:r>
              <a:rPr sz="1200" dirty="0" err="1">
                <a:solidFill>
                  <a:srgbClr val="2B6CAB"/>
                </a:solidFill>
                <a:latin typeface="Noto Serif CJK JP"/>
                <a:cs typeface="Noto Serif CJK JP"/>
              </a:rPr>
              <a:t>远程控制模块介绍</a:t>
            </a:r>
            <a:endParaRPr sz="1200" dirty="0">
              <a:latin typeface="Noto Serif CJK JP"/>
              <a:cs typeface="Noto Serif CJK JP"/>
            </a:endParaRPr>
          </a:p>
          <a:p>
            <a:pPr marL="713105">
              <a:lnSpc>
                <a:spcPct val="100000"/>
              </a:lnSpc>
              <a:spcBef>
                <a:spcPts val="990"/>
              </a:spcBef>
            </a:pPr>
            <a:r>
              <a:rPr sz="1050" dirty="0">
                <a:solidFill>
                  <a:srgbClr val="2B2A29"/>
                </a:solidFill>
                <a:latin typeface="Noto Serif CJK JP"/>
                <a:cs typeface="Noto Serif CJK JP"/>
              </a:rPr>
              <a:t>远程控制模块包括</a:t>
            </a:r>
            <a:endParaRPr sz="1050" dirty="0">
              <a:latin typeface="Noto Serif CJK JP"/>
              <a:cs typeface="Noto Serif CJK JP"/>
            </a:endParaRPr>
          </a:p>
          <a:p>
            <a:pPr marL="714375" lvl="1" indent="-144145">
              <a:lnSpc>
                <a:spcPct val="100000"/>
              </a:lnSpc>
              <a:spcBef>
                <a:spcPts val="315"/>
              </a:spcBef>
              <a:buClr>
                <a:srgbClr val="2B6CAB"/>
              </a:buClr>
              <a:buSzPct val="76190"/>
              <a:buChar char="·"/>
              <a:tabLst>
                <a:tab pos="714375" algn="l"/>
              </a:tabLst>
            </a:pPr>
            <a:r>
              <a:rPr sz="1050" dirty="0">
                <a:solidFill>
                  <a:srgbClr val="2B2A29"/>
                </a:solidFill>
                <a:latin typeface="Noto Serif CJK JP"/>
                <a:cs typeface="Noto Serif CJK JP"/>
              </a:rPr>
              <a:t>KVM Over IP 是指用户在客户端利用本地的视频、键盘、鼠标对远程的设备进</a:t>
            </a:r>
            <a:endParaRPr sz="1050" dirty="0">
              <a:latin typeface="Noto Serif CJK JP"/>
              <a:cs typeface="Noto Serif CJK JP"/>
            </a:endParaRPr>
          </a:p>
          <a:p>
            <a:pPr marL="713105">
              <a:lnSpc>
                <a:spcPct val="100000"/>
              </a:lnSpc>
              <a:spcBef>
                <a:spcPts val="610"/>
              </a:spcBef>
            </a:pPr>
            <a:r>
              <a:rPr sz="1050" dirty="0">
                <a:solidFill>
                  <a:srgbClr val="2B2A29"/>
                </a:solidFill>
                <a:latin typeface="Noto Serif CJK JP"/>
                <a:cs typeface="Noto Serif CJK JP"/>
              </a:rPr>
              <a:t>行监视和控制，达到实时操作异地设备的管理方式。</a:t>
            </a:r>
            <a:endParaRPr sz="1050" dirty="0">
              <a:latin typeface="Noto Serif CJK JP"/>
              <a:cs typeface="Noto Serif CJK JP"/>
            </a:endParaRPr>
          </a:p>
          <a:p>
            <a:pPr marL="713105" marR="327660" lvl="1" indent="-143510">
              <a:lnSpc>
                <a:spcPts val="1870"/>
              </a:lnSpc>
              <a:spcBef>
                <a:spcPts val="155"/>
              </a:spcBef>
              <a:buClr>
                <a:srgbClr val="2B6CAB"/>
              </a:buClr>
              <a:buSzPct val="76190"/>
              <a:buChar char="·"/>
              <a:tabLst>
                <a:tab pos="713105" algn="l"/>
              </a:tabLst>
            </a:pPr>
            <a:r>
              <a:rPr sz="1050" dirty="0">
                <a:solidFill>
                  <a:srgbClr val="2B2A29"/>
                </a:solidFill>
                <a:latin typeface="Noto Serif CJK JP"/>
                <a:cs typeface="Noto Serif CJK JP"/>
              </a:rPr>
              <a:t>虚拟媒体 通过网络在服务器上以虚拟光盘驱动器和软盘驱动器的形式提供对本地媒体 （光盘驱动器、软盘驱动器或光 / 软盘的镜像文件 ）的远程访间方式。</a:t>
            </a:r>
            <a:endParaRPr sz="1050" dirty="0">
              <a:latin typeface="Noto Serif CJK JP"/>
              <a:cs typeface="Noto Serif CJK JP"/>
            </a:endParaRPr>
          </a:p>
          <a:p>
            <a:pPr marL="713105">
              <a:lnSpc>
                <a:spcPct val="100000"/>
              </a:lnSpc>
              <a:spcBef>
                <a:spcPts val="725"/>
              </a:spcBef>
            </a:pPr>
            <a:r>
              <a:rPr sz="1050" dirty="0">
                <a:solidFill>
                  <a:srgbClr val="2B6CAB"/>
                </a:solidFill>
                <a:latin typeface="Noto Serif CJK JP"/>
                <a:cs typeface="Noto Serif CJK JP"/>
              </a:rPr>
              <a:t>说明</a:t>
            </a:r>
            <a:endParaRPr sz="1050" dirty="0">
              <a:latin typeface="Noto Serif CJK JP"/>
              <a:cs typeface="Noto Serif CJK JP"/>
            </a:endParaRPr>
          </a:p>
          <a:p>
            <a:pPr marL="713105">
              <a:lnSpc>
                <a:spcPct val="100000"/>
              </a:lnSpc>
              <a:spcBef>
                <a:spcPts val="315"/>
              </a:spcBef>
            </a:pPr>
            <a:r>
              <a:rPr sz="1050" dirty="0">
                <a:solidFill>
                  <a:srgbClr val="2B6CAB"/>
                </a:solidFill>
                <a:latin typeface="Noto Serif CJK JP"/>
                <a:cs typeface="Noto Serif CJK JP"/>
              </a:rPr>
              <a:t>如果 Java </a:t>
            </a:r>
            <a:r>
              <a:rPr sz="1050" dirty="0" err="1">
                <a:solidFill>
                  <a:srgbClr val="2B6CAB"/>
                </a:solidFill>
                <a:latin typeface="Noto Serif CJK JP"/>
                <a:cs typeface="Noto Serif CJK JP"/>
              </a:rPr>
              <a:t>运行环境不符合要求，可登陆</a:t>
            </a:r>
            <a:r>
              <a:rPr sz="1050" dirty="0">
                <a:solidFill>
                  <a:srgbClr val="2B6CAB"/>
                </a:solidFill>
                <a:latin typeface="Noto Serif CJK JP"/>
                <a:cs typeface="Noto Serif CJK JP"/>
              </a:rPr>
              <a:t> http</a:t>
            </a:r>
            <a:r>
              <a:rPr lang="en-US" sz="1050" dirty="0">
                <a:solidFill>
                  <a:srgbClr val="2B6CAB"/>
                </a:solidFill>
                <a:latin typeface="Noto Serif CJK JP"/>
                <a:cs typeface="Noto Serif CJK JP"/>
              </a:rPr>
              <a:t>://</a:t>
            </a:r>
            <a:r>
              <a:rPr sz="1050" u="sng" dirty="0">
                <a:solidFill>
                  <a:srgbClr val="0000FF"/>
                </a:solidFill>
                <a:uFill>
                  <a:solidFill>
                    <a:srgbClr val="0000FF"/>
                  </a:solidFill>
                </a:uFill>
                <a:latin typeface="Noto Serif CJK JP"/>
                <a:cs typeface="Noto Serif CJK JP"/>
              </a:rPr>
              <a:t>www.oracle.com/technetwork/</a:t>
            </a:r>
            <a:endParaRPr sz="1050" dirty="0">
              <a:latin typeface="Noto Serif CJK JP"/>
              <a:cs typeface="Noto Serif CJK JP"/>
            </a:endParaRPr>
          </a:p>
          <a:p>
            <a:pPr marL="443865">
              <a:lnSpc>
                <a:spcPct val="100000"/>
              </a:lnSpc>
              <a:spcBef>
                <a:spcPts val="610"/>
              </a:spcBef>
            </a:pPr>
            <a:r>
              <a:rPr sz="1050" dirty="0">
                <a:solidFill>
                  <a:srgbClr val="2B6CAB"/>
                </a:solidFill>
                <a:latin typeface="Noto Serif CJK JP"/>
                <a:cs typeface="Noto Serif CJK JP"/>
              </a:rPr>
              <a:t>java/javase/downloads/index.html 下载。</a:t>
            </a:r>
            <a:endParaRPr sz="1050" dirty="0">
              <a:latin typeface="Noto Serif CJK JP"/>
              <a:cs typeface="Noto Serif CJK JP"/>
            </a:endParaRPr>
          </a:p>
          <a:p>
            <a:pPr>
              <a:lnSpc>
                <a:spcPct val="100000"/>
              </a:lnSpc>
              <a:spcBef>
                <a:spcPts val="585"/>
              </a:spcBef>
            </a:pPr>
            <a:endParaRPr sz="1050" dirty="0">
              <a:latin typeface="Noto Serif CJK JP"/>
              <a:cs typeface="Noto Serif CJK JP"/>
            </a:endParaRPr>
          </a:p>
          <a:p>
            <a:pPr marL="12700">
              <a:lnSpc>
                <a:spcPct val="100000"/>
              </a:lnSpc>
              <a:tabLst>
                <a:tab pos="875030" algn="l"/>
              </a:tabLst>
            </a:pPr>
            <a:r>
              <a:rPr sz="1600" dirty="0">
                <a:solidFill>
                  <a:srgbClr val="2B6CAB"/>
                </a:solidFill>
                <a:latin typeface="Noto Serif CJK JP"/>
                <a:cs typeface="Noto Serif CJK JP"/>
              </a:rPr>
              <a:t>4.3 Web</a:t>
            </a:r>
            <a:r>
              <a:rPr lang="en-US" sz="1600" dirty="0">
                <a:solidFill>
                  <a:srgbClr val="2B6CAB"/>
                </a:solidFill>
                <a:latin typeface="Noto Serif CJK JP"/>
                <a:cs typeface="Noto Serif CJK JP"/>
              </a:rPr>
              <a:t> </a:t>
            </a:r>
            <a:r>
              <a:rPr sz="1600" dirty="0" err="1">
                <a:solidFill>
                  <a:srgbClr val="2B6CAB"/>
                </a:solidFill>
                <a:latin typeface="Noto Serif CJK JP"/>
                <a:cs typeface="Noto Serif CJK JP"/>
              </a:rPr>
              <a:t>界面介绍</a:t>
            </a:r>
            <a:endParaRPr sz="1600" dirty="0">
              <a:latin typeface="Noto Serif CJK JP"/>
              <a:cs typeface="Noto Serif CJK JP"/>
            </a:endParaRPr>
          </a:p>
          <a:p>
            <a:pPr marL="713105">
              <a:lnSpc>
                <a:spcPct val="100000"/>
              </a:lnSpc>
              <a:spcBef>
                <a:spcPts val="575"/>
              </a:spcBef>
            </a:pPr>
            <a:r>
              <a:rPr sz="1050" dirty="0">
                <a:solidFill>
                  <a:srgbClr val="2B2A29"/>
                </a:solidFill>
                <a:latin typeface="Noto Serif CJK JP"/>
                <a:cs typeface="Noto Serif CJK JP"/>
              </a:rPr>
              <a:t>关千本章</a:t>
            </a:r>
            <a:endParaRPr sz="1050" dirty="0">
              <a:latin typeface="Noto Serif CJK JP"/>
              <a:cs typeface="Noto Serif CJK JP"/>
            </a:endParaRPr>
          </a:p>
          <a:p>
            <a:pPr marL="713105">
              <a:lnSpc>
                <a:spcPct val="100000"/>
              </a:lnSpc>
              <a:spcBef>
                <a:spcPts val="605"/>
              </a:spcBef>
            </a:pPr>
            <a:r>
              <a:rPr sz="1050" dirty="0">
                <a:solidFill>
                  <a:srgbClr val="2B2A29"/>
                </a:solidFill>
                <a:latin typeface="Noto Serif CJK JP"/>
                <a:cs typeface="Noto Serif CJK JP"/>
              </a:rPr>
              <a:t>介绍管理系统的 Web 界面以及登录 Web 界面的操作步骤。</a:t>
            </a:r>
            <a:endParaRPr sz="1050" dirty="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51</a:t>
            </a:r>
            <a:endParaRPr sz="900">
              <a:latin typeface="Noto Serif CJK JP"/>
              <a:cs typeface="Noto Serif CJK J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52</a:t>
            </a:r>
            <a:endParaRPr sz="900">
              <a:latin typeface="Noto Serif CJK JP"/>
              <a:cs typeface="Noto Serif CJK JP"/>
            </a:endParaRPr>
          </a:p>
        </p:txBody>
      </p:sp>
      <p:sp>
        <p:nvSpPr>
          <p:cNvPr id="6" name="object 6"/>
          <p:cNvSpPr txBox="1"/>
          <p:nvPr/>
        </p:nvSpPr>
        <p:spPr>
          <a:xfrm>
            <a:off x="609091" y="901700"/>
            <a:ext cx="5459730" cy="4318000"/>
          </a:xfrm>
          <a:prstGeom prst="rect">
            <a:avLst/>
          </a:prstGeom>
        </p:spPr>
        <p:txBody>
          <a:bodyPr vert="horz" wrap="square" lIns="0" tIns="88265" rIns="0" bIns="0" rtlCol="0">
            <a:spAutoFit/>
          </a:bodyPr>
          <a:lstStyle/>
          <a:p>
            <a:pPr marL="708025" indent="-139065">
              <a:lnSpc>
                <a:spcPct val="100000"/>
              </a:lnSpc>
              <a:spcBef>
                <a:spcPts val="695"/>
              </a:spcBef>
              <a:buClr>
                <a:srgbClr val="2B6CAB"/>
              </a:buClr>
              <a:buSzPct val="76190"/>
              <a:buChar char="·"/>
              <a:tabLst>
                <a:tab pos="708025" algn="l"/>
              </a:tabLst>
            </a:pPr>
            <a:r>
              <a:rPr sz="1050" dirty="0">
                <a:solidFill>
                  <a:srgbClr val="2B2A29"/>
                </a:solidFill>
                <a:latin typeface="Noto Serif CJK JP"/>
                <a:cs typeface="Noto Serif CJK JP"/>
              </a:rPr>
              <a:t>登录 Web 界面</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介绍登录 Web 界面的方法。</a:t>
            </a:r>
            <a:endParaRPr sz="1050" dirty="0">
              <a:latin typeface="Noto Serif CJK JP"/>
              <a:cs typeface="Noto Serif CJK JP"/>
            </a:endParaRPr>
          </a:p>
          <a:p>
            <a:pPr marL="708025" indent="-139065">
              <a:lnSpc>
                <a:spcPct val="100000"/>
              </a:lnSpc>
              <a:spcBef>
                <a:spcPts val="600"/>
              </a:spcBef>
              <a:buClr>
                <a:srgbClr val="2B6CAB"/>
              </a:buClr>
              <a:buSzPct val="76190"/>
              <a:buChar char="·"/>
              <a:tabLst>
                <a:tab pos="708025" algn="l"/>
              </a:tabLst>
            </a:pPr>
            <a:r>
              <a:rPr sz="1050" dirty="0">
                <a:solidFill>
                  <a:srgbClr val="2B2A29"/>
                </a:solidFill>
                <a:latin typeface="Noto Serif CJK JP"/>
                <a:cs typeface="Noto Serif CJK JP"/>
              </a:rPr>
              <a:t>Web 界面简介</a:t>
            </a:r>
            <a:endParaRPr sz="1050" dirty="0">
              <a:latin typeface="Noto Serif CJK JP"/>
              <a:cs typeface="Noto Serif CJK JP"/>
            </a:endParaRPr>
          </a:p>
          <a:p>
            <a:pPr marL="713105">
              <a:lnSpc>
                <a:spcPct val="100000"/>
              </a:lnSpc>
              <a:spcBef>
                <a:spcPts val="600"/>
              </a:spcBef>
            </a:pPr>
            <a:r>
              <a:rPr sz="1050" dirty="0">
                <a:solidFill>
                  <a:srgbClr val="2B2A29"/>
                </a:solidFill>
                <a:latin typeface="Noto Serif CJK JP"/>
                <a:cs typeface="Noto Serif CJK JP"/>
              </a:rPr>
              <a:t>介绍 Web 界面的布局。</a:t>
            </a:r>
            <a:endParaRPr sz="1050" dirty="0">
              <a:latin typeface="Noto Serif CJK JP"/>
              <a:cs typeface="Noto Serif CJK JP"/>
            </a:endParaRPr>
          </a:p>
          <a:p>
            <a:pPr marL="12700">
              <a:lnSpc>
                <a:spcPct val="100000"/>
              </a:lnSpc>
              <a:spcBef>
                <a:spcPts val="520"/>
              </a:spcBef>
            </a:pPr>
            <a:r>
              <a:rPr sz="1600" dirty="0">
                <a:solidFill>
                  <a:srgbClr val="2B6CAB"/>
                </a:solidFill>
                <a:latin typeface="Noto Serif CJK JP"/>
                <a:cs typeface="Noto Serif CJK JP"/>
              </a:rPr>
              <a:t>4.3.1 登录 Web 界面</a:t>
            </a:r>
            <a:endParaRPr sz="1600" dirty="0">
              <a:latin typeface="Noto Serif CJK JP"/>
              <a:cs typeface="Noto Serif CJK JP"/>
            </a:endParaRPr>
          </a:p>
          <a:p>
            <a:pPr marL="713105">
              <a:lnSpc>
                <a:spcPct val="100000"/>
              </a:lnSpc>
              <a:spcBef>
                <a:spcPts val="590"/>
              </a:spcBef>
            </a:pPr>
            <a:r>
              <a:rPr sz="1050" dirty="0">
                <a:solidFill>
                  <a:srgbClr val="2B2A29"/>
                </a:solidFill>
                <a:latin typeface="Noto Serif CJK JP"/>
                <a:cs typeface="Noto Serif CJK JP"/>
              </a:rPr>
              <a:t>介绍登录 Web 界面的方法。</a:t>
            </a:r>
            <a:endParaRPr sz="1050" dirty="0">
              <a:latin typeface="Noto Serif CJK JP"/>
              <a:cs typeface="Noto Serif CJK JP"/>
            </a:endParaRPr>
          </a:p>
          <a:p>
            <a:pPr marL="713105">
              <a:lnSpc>
                <a:spcPct val="100000"/>
              </a:lnSpc>
              <a:spcBef>
                <a:spcPts val="310"/>
              </a:spcBef>
            </a:pPr>
            <a:r>
              <a:rPr sz="1050" dirty="0" err="1">
                <a:solidFill>
                  <a:srgbClr val="2B2A29"/>
                </a:solidFill>
                <a:latin typeface="Noto Serif CJK JP"/>
                <a:cs typeface="Noto Serif CJK JP"/>
              </a:rPr>
              <a:t>本指南以</a:t>
            </a:r>
            <a:r>
              <a:rPr sz="1050" dirty="0">
                <a:solidFill>
                  <a:srgbClr val="2B2A29"/>
                </a:solidFill>
                <a:latin typeface="Noto Serif CJK JP"/>
                <a:cs typeface="Noto Serif CJK JP"/>
              </a:rPr>
              <a:t> W</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ndows 7 </a:t>
            </a:r>
            <a:r>
              <a:rPr sz="1050" dirty="0" err="1">
                <a:solidFill>
                  <a:srgbClr val="2B2A29"/>
                </a:solidFill>
                <a:latin typeface="Noto Serif CJK JP"/>
                <a:cs typeface="Noto Serif CJK JP"/>
              </a:rPr>
              <a:t>操作系统</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F</a:t>
            </a:r>
            <a:r>
              <a:rPr lang="en-US" sz="1050" dirty="0" err="1">
                <a:solidFill>
                  <a:srgbClr val="2B2A29"/>
                </a:solidFill>
                <a:latin typeface="Noto Serif CJK JP"/>
                <a:cs typeface="Noto Serif CJK JP"/>
              </a:rPr>
              <a:t>ireFox</a:t>
            </a:r>
            <a:r>
              <a:rPr lang="en-US" sz="1050" dirty="0">
                <a:solidFill>
                  <a:srgbClr val="2B2A29"/>
                </a:solidFill>
                <a:latin typeface="Noto Serif CJK JP"/>
                <a:cs typeface="Noto Serif CJK JP"/>
              </a:rPr>
              <a:t> </a:t>
            </a:r>
            <a:r>
              <a:rPr sz="1050" dirty="0" err="1">
                <a:solidFill>
                  <a:srgbClr val="2B2A29"/>
                </a:solidFill>
                <a:latin typeface="Noto Serif CJK JP"/>
                <a:cs typeface="Noto Serif CJK JP"/>
              </a:rPr>
              <a:t>浏览器为例介绍登录</a:t>
            </a:r>
            <a:r>
              <a:rPr sz="1050" dirty="0">
                <a:solidFill>
                  <a:srgbClr val="2B2A29"/>
                </a:solidFill>
                <a:latin typeface="Noto Serif CJK JP"/>
                <a:cs typeface="Noto Serif CJK JP"/>
              </a:rPr>
              <a:t> Web 管理界面的操</a:t>
            </a:r>
            <a:endParaRPr sz="1050" dirty="0">
              <a:latin typeface="Noto Serif CJK JP"/>
              <a:cs typeface="Noto Serif CJK JP"/>
            </a:endParaRPr>
          </a:p>
          <a:p>
            <a:pPr marL="443865">
              <a:lnSpc>
                <a:spcPct val="100000"/>
              </a:lnSpc>
              <a:spcBef>
                <a:spcPts val="610"/>
              </a:spcBef>
            </a:pPr>
            <a:r>
              <a:rPr sz="1050" dirty="0">
                <a:solidFill>
                  <a:srgbClr val="2B2A29"/>
                </a:solidFill>
                <a:latin typeface="Noto Serif CJK JP"/>
                <a:cs typeface="Noto Serif CJK JP"/>
              </a:rPr>
              <a:t>作步骤。</a:t>
            </a:r>
            <a:endParaRPr sz="1050" dirty="0">
              <a:latin typeface="Noto Serif CJK JP"/>
              <a:cs typeface="Noto Serif CJK JP"/>
            </a:endParaRPr>
          </a:p>
          <a:p>
            <a:pPr marL="713105" marR="1128395" indent="-234950">
              <a:lnSpc>
                <a:spcPts val="3720"/>
              </a:lnSpc>
              <a:spcBef>
                <a:spcPts val="70"/>
              </a:spcBef>
            </a:pPr>
            <a:r>
              <a:rPr sz="1050" dirty="0">
                <a:solidFill>
                  <a:srgbClr val="2B6CAB"/>
                </a:solidFill>
                <a:latin typeface="Noto Serif CJK JP"/>
                <a:cs typeface="Noto Serif CJK JP"/>
              </a:rPr>
              <a:t>注意：通过 Web 进行界面操作，最多只能有 20 个用户同时登录。</a:t>
            </a:r>
            <a:r>
              <a:rPr sz="1050" dirty="0">
                <a:solidFill>
                  <a:srgbClr val="2B2A29"/>
                </a:solidFill>
                <a:latin typeface="Noto Serif CJK JP"/>
                <a:cs typeface="Noto Serif CJK JP"/>
              </a:rPr>
              <a:t>步骤 1 确保客户端和服务器的管理网口网络连通。</a:t>
            </a:r>
            <a:endParaRPr sz="1050" dirty="0">
              <a:latin typeface="Noto Serif CJK JP"/>
              <a:cs typeface="Noto Serif CJK JP"/>
            </a:endParaRPr>
          </a:p>
          <a:p>
            <a:pPr marL="713105">
              <a:lnSpc>
                <a:spcPct val="100000"/>
              </a:lnSpc>
              <a:spcBef>
                <a:spcPts val="530"/>
              </a:spcBef>
            </a:pPr>
            <a:r>
              <a:rPr sz="1050" dirty="0">
                <a:solidFill>
                  <a:srgbClr val="2B2A29"/>
                </a:solidFill>
                <a:latin typeface="Noto Serif CJK JP"/>
                <a:cs typeface="Noto Serif CJK JP"/>
              </a:rPr>
              <a:t>步骤 2 </a:t>
            </a:r>
            <a:r>
              <a:rPr sz="1050" dirty="0" err="1">
                <a:solidFill>
                  <a:srgbClr val="2B2A29"/>
                </a:solidFill>
                <a:latin typeface="Noto Serif CJK JP"/>
                <a:cs typeface="Noto Serif CJK JP"/>
              </a:rPr>
              <a:t>打开浏览器，并在地址栏中输入"</a:t>
            </a:r>
            <a:r>
              <a:rPr lang="en-US" sz="1050" dirty="0" err="1">
                <a:solidFill>
                  <a:srgbClr val="2B2A29"/>
                </a:solidFill>
                <a:latin typeface="Noto Serif CJK JP"/>
                <a:cs typeface="Noto Serif CJK JP"/>
              </a:rPr>
              <a:t>http</a:t>
            </a:r>
            <a:r>
              <a:rPr lang="en-US" sz="1050" dirty="0">
                <a:solidFill>
                  <a:srgbClr val="2B2A29"/>
                </a:solidFill>
                <a:latin typeface="Noto Serif CJK JP"/>
                <a:cs typeface="Noto Serif CJK JP"/>
              </a:rPr>
              <a:t>://ipaddress</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其中</a:t>
            </a:r>
            <a:r>
              <a:rPr lang="en-US" sz="1050" dirty="0">
                <a:solidFill>
                  <a:srgbClr val="2B2A29"/>
                </a:solidFill>
                <a:latin typeface="Noto Serif CJK JP"/>
                <a:cs typeface="Noto Serif CJK JP"/>
              </a:rPr>
              <a:t> </a:t>
            </a:r>
            <a:r>
              <a:rPr lang="en-US" sz="1050" dirty="0" err="1">
                <a:solidFill>
                  <a:srgbClr val="2B2A29"/>
                </a:solidFill>
                <a:latin typeface="Noto Serif CJK JP"/>
                <a:cs typeface="Noto Serif CJK JP"/>
              </a:rPr>
              <a:t>ipaddress</a:t>
            </a:r>
            <a:endParaRPr sz="1050" dirty="0">
              <a:latin typeface="Noto Serif CJK JP"/>
              <a:cs typeface="Noto Serif CJK JP"/>
            </a:endParaRPr>
          </a:p>
          <a:p>
            <a:pPr marL="443865">
              <a:lnSpc>
                <a:spcPct val="100000"/>
              </a:lnSpc>
              <a:spcBef>
                <a:spcPts val="600"/>
              </a:spcBef>
            </a:pPr>
            <a:r>
              <a:rPr sz="1050" dirty="0" err="1">
                <a:solidFill>
                  <a:srgbClr val="2B2A29"/>
                </a:solidFill>
                <a:latin typeface="Noto Serif CJK JP"/>
                <a:cs typeface="Noto Serif CJK JP"/>
              </a:rPr>
              <a:t>为管理网口的</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P </a:t>
            </a:r>
            <a:r>
              <a:rPr sz="1050" dirty="0" err="1">
                <a:solidFill>
                  <a:srgbClr val="2B2A29"/>
                </a:solidFill>
                <a:latin typeface="Noto Serif CJK JP"/>
                <a:cs typeface="Noto Serif CJK JP"/>
              </a:rPr>
              <a:t>地址</a:t>
            </a:r>
            <a:r>
              <a:rPr lang="en-US" sz="1050" dirty="0" err="1">
                <a:solidFill>
                  <a:srgbClr val="2B2A29"/>
                </a:solidFill>
                <a:latin typeface="Noto Serif CJK JP"/>
                <a:cs typeface="Noto Serif CJK JP"/>
              </a:rPr>
              <a:t>，I</a:t>
            </a:r>
            <a:r>
              <a:rPr sz="1050" dirty="0" err="1">
                <a:solidFill>
                  <a:srgbClr val="2B2A29"/>
                </a:solidFill>
                <a:latin typeface="Noto Serif CJK JP"/>
                <a:cs typeface="Noto Serif CJK JP"/>
              </a:rPr>
              <a:t>P</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地址的具体确认方法请参见附录确认管理网口</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I</a:t>
            </a:r>
            <a:r>
              <a:rPr sz="1050" dirty="0">
                <a:solidFill>
                  <a:srgbClr val="2B2A29"/>
                </a:solidFill>
                <a:latin typeface="Noto Serif CJK JP"/>
                <a:cs typeface="Noto Serif CJK JP"/>
              </a:rPr>
              <a:t>P 地址）</a:t>
            </a:r>
            <a:endParaRPr sz="1050" dirty="0">
              <a:latin typeface="Noto Serif CJK JP"/>
              <a:cs typeface="Noto Serif CJK JP"/>
            </a:endParaRPr>
          </a:p>
          <a:p>
            <a:pPr marL="749935">
              <a:lnSpc>
                <a:spcPct val="100000"/>
              </a:lnSpc>
              <a:spcBef>
                <a:spcPts val="605"/>
              </a:spcBef>
            </a:pPr>
            <a:r>
              <a:rPr sz="1050" dirty="0">
                <a:solidFill>
                  <a:srgbClr val="2B2A29"/>
                </a:solidFill>
                <a:latin typeface="Noto Serif CJK JP"/>
                <a:cs typeface="Noto Serif CJK JP"/>
              </a:rPr>
              <a:t>步骤 3 弹出登录界面，如下图所示，在该界面中</a:t>
            </a:r>
            <a:endParaRPr sz="1050" dirty="0">
              <a:latin typeface="Noto Serif CJK JP"/>
              <a:cs typeface="Noto Serif CJK JP"/>
            </a:endParaRPr>
          </a:p>
          <a:p>
            <a:pPr marL="713105">
              <a:lnSpc>
                <a:spcPct val="100000"/>
              </a:lnSpc>
              <a:spcBef>
                <a:spcPts val="610"/>
              </a:spcBef>
            </a:pPr>
            <a:r>
              <a:rPr sz="1050" dirty="0">
                <a:solidFill>
                  <a:srgbClr val="2B2A29"/>
                </a:solidFill>
                <a:latin typeface="Noto Serif CJK JP"/>
                <a:cs typeface="Noto Serif CJK JP"/>
              </a:rPr>
              <a:t>1、输入用户名和密码</a:t>
            </a:r>
            <a:endParaRPr sz="1050" dirty="0">
              <a:latin typeface="Noto Serif CJK JP"/>
              <a:cs typeface="Noto Serif CJK JP"/>
            </a:endParaRPr>
          </a:p>
          <a:p>
            <a:pPr marL="713105" marR="5080">
              <a:lnSpc>
                <a:spcPts val="1870"/>
              </a:lnSpc>
              <a:spcBef>
                <a:spcPts val="95"/>
              </a:spcBef>
              <a:tabLst>
                <a:tab pos="1130935" algn="l"/>
              </a:tabLst>
            </a:pPr>
            <a:r>
              <a:rPr sz="1050" dirty="0">
                <a:solidFill>
                  <a:srgbClr val="2B2A29"/>
                </a:solidFill>
                <a:latin typeface="Noto Serif CJK JP"/>
                <a:cs typeface="Noto Serif CJK JP"/>
              </a:rPr>
              <a:t>说明	</a:t>
            </a:r>
            <a:r>
              <a:rPr sz="1050" dirty="0" err="1">
                <a:solidFill>
                  <a:srgbClr val="2B2A29"/>
                </a:solidFill>
                <a:latin typeface="Noto Serif CJK JP"/>
                <a:cs typeface="Noto Serif CJK JP"/>
              </a:rPr>
              <a:t>系统提供一个管理员用户组的缺省用户"adm</a:t>
            </a:r>
            <a:r>
              <a:rPr lang="en-US" sz="1050" dirty="0" err="1">
                <a:solidFill>
                  <a:srgbClr val="2B2A29"/>
                </a:solidFill>
                <a:latin typeface="Noto Serif CJK JP"/>
                <a:cs typeface="Noto Serif CJK JP"/>
              </a:rPr>
              <a:t>i</a:t>
            </a:r>
            <a:r>
              <a:rPr sz="1050" dirty="0" err="1">
                <a:solidFill>
                  <a:srgbClr val="2B2A29"/>
                </a:solidFill>
                <a:latin typeface="Noto Serif CJK JP"/>
                <a:cs typeface="Noto Serif CJK JP"/>
              </a:rPr>
              <a:t>n</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缺省密码为"adm</a:t>
            </a:r>
            <a:r>
              <a:rPr lang="en-US" sz="1050" dirty="0" err="1">
                <a:solidFill>
                  <a:srgbClr val="2B2A29"/>
                </a:solidFill>
                <a:latin typeface="Noto Serif CJK JP"/>
                <a:cs typeface="Noto Serif CJK JP"/>
              </a:rPr>
              <a:t>i</a:t>
            </a:r>
            <a:r>
              <a:rPr sz="1050" dirty="0" err="1">
                <a:solidFill>
                  <a:srgbClr val="2B2A29"/>
                </a:solidFill>
                <a:latin typeface="Noto Serif CJK JP"/>
                <a:cs typeface="Noto Serif CJK JP"/>
              </a:rPr>
              <a:t>n</a:t>
            </a:r>
            <a:r>
              <a:rPr sz="1050" dirty="0">
                <a:solidFill>
                  <a:srgbClr val="2B2A29"/>
                </a:solidFill>
                <a:latin typeface="Noto Serif CJK JP"/>
                <a:cs typeface="Noto Serif CJK JP"/>
              </a:rPr>
              <a:t> "。</a:t>
            </a:r>
            <a:br>
              <a:rPr lang="en-US" sz="1050" dirty="0">
                <a:solidFill>
                  <a:srgbClr val="2B2A29"/>
                </a:solidFill>
                <a:latin typeface="Noto Serif CJK JP"/>
                <a:cs typeface="Noto Serif CJK JP"/>
              </a:rPr>
            </a:br>
            <a:r>
              <a:rPr sz="1050" dirty="0">
                <a:solidFill>
                  <a:srgbClr val="2B2A29"/>
                </a:solidFill>
                <a:latin typeface="Noto Serif CJK JP"/>
                <a:cs typeface="Noto Serif CJK JP"/>
              </a:rPr>
              <a:t> 2、单击"登录"，即可进入管理界面。</a:t>
            </a:r>
            <a:endParaRPr sz="1050" dirty="0">
              <a:latin typeface="Noto Serif CJK JP"/>
              <a:cs typeface="Noto Serif CJK JP"/>
            </a:endParaRPr>
          </a:p>
        </p:txBody>
      </p:sp>
      <p:sp>
        <p:nvSpPr>
          <p:cNvPr id="7" name="object 7"/>
          <p:cNvSpPr txBox="1"/>
          <p:nvPr/>
        </p:nvSpPr>
        <p:spPr>
          <a:xfrm>
            <a:off x="776591" y="7036052"/>
            <a:ext cx="5237480" cy="495934"/>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2B6CAB"/>
                </a:solidFill>
                <a:latin typeface="Noto Serif CJK JP"/>
                <a:cs typeface="Noto Serif CJK JP"/>
              </a:rPr>
              <a:t>4.3.2</a:t>
            </a:r>
            <a:r>
              <a:rPr sz="1200" spc="-70" dirty="0">
                <a:solidFill>
                  <a:srgbClr val="2B6CAB"/>
                </a:solidFill>
                <a:latin typeface="Noto Serif CJK JP"/>
                <a:cs typeface="Noto Serif CJK JP"/>
              </a:rPr>
              <a:t> </a:t>
            </a:r>
            <a:r>
              <a:rPr sz="1200" spc="-35" dirty="0">
                <a:solidFill>
                  <a:srgbClr val="2B6CAB"/>
                </a:solidFill>
                <a:latin typeface="Noto Serif CJK JP"/>
                <a:cs typeface="Noto Serif CJK JP"/>
              </a:rPr>
              <a:t>Web</a:t>
            </a:r>
            <a:r>
              <a:rPr sz="1200" spc="-10" dirty="0">
                <a:solidFill>
                  <a:srgbClr val="2B6CAB"/>
                </a:solidFill>
                <a:latin typeface="Noto Serif CJK JP"/>
                <a:cs typeface="Noto Serif CJK JP"/>
              </a:rPr>
              <a:t> 界面简介</a:t>
            </a:r>
            <a:endParaRPr sz="1200" dirty="0">
              <a:latin typeface="Noto Serif CJK JP"/>
              <a:cs typeface="Noto Serif CJK JP"/>
            </a:endParaRPr>
          </a:p>
          <a:p>
            <a:pPr marL="535305">
              <a:lnSpc>
                <a:spcPct val="100000"/>
              </a:lnSpc>
              <a:spcBef>
                <a:spcPts val="1000"/>
              </a:spcBef>
            </a:pPr>
            <a:r>
              <a:rPr sz="1050" spc="-45" dirty="0">
                <a:solidFill>
                  <a:srgbClr val="2B2A29"/>
                </a:solidFill>
                <a:latin typeface="Noto Serif CJK JP"/>
                <a:cs typeface="Noto Serif CJK JP"/>
              </a:rPr>
              <a:t>Web</a:t>
            </a:r>
            <a:r>
              <a:rPr sz="1050" spc="-10" dirty="0">
                <a:solidFill>
                  <a:srgbClr val="2B2A29"/>
                </a:solidFill>
                <a:latin typeface="Noto Serif CJK JP"/>
                <a:cs typeface="Noto Serif CJK JP"/>
              </a:rPr>
              <a:t> 界面通过可视化、友好的界面来帮助用户完成服务器管理， </a:t>
            </a:r>
            <a:r>
              <a:rPr sz="1050" spc="-120" dirty="0">
                <a:solidFill>
                  <a:srgbClr val="2B2A29"/>
                </a:solidFill>
                <a:latin typeface="Noto Serif CJK JP"/>
                <a:cs typeface="Noto Serif CJK JP"/>
              </a:rPr>
              <a:t>Web</a:t>
            </a:r>
            <a:r>
              <a:rPr sz="1050" spc="15" dirty="0">
                <a:solidFill>
                  <a:srgbClr val="2B2A29"/>
                </a:solidFill>
                <a:latin typeface="Noto Serif CJK JP"/>
                <a:cs typeface="Noto Serif CJK JP"/>
              </a:rPr>
              <a:t> 界面配有</a:t>
            </a:r>
            <a:endParaRPr sz="1050" dirty="0">
              <a:latin typeface="Noto Serif CJK JP"/>
              <a:cs typeface="Noto Serif CJK JP"/>
            </a:endParaRPr>
          </a:p>
        </p:txBody>
      </p:sp>
      <p:sp>
        <p:nvSpPr>
          <p:cNvPr id="8" name="object 8"/>
          <p:cNvSpPr txBox="1"/>
          <p:nvPr/>
        </p:nvSpPr>
        <p:spPr>
          <a:xfrm>
            <a:off x="1074927" y="7566087"/>
            <a:ext cx="2287905" cy="497840"/>
          </a:xfrm>
          <a:prstGeom prst="rect">
            <a:avLst/>
          </a:prstGeom>
        </p:spPr>
        <p:txBody>
          <a:bodyPr vert="horz" wrap="square" lIns="0" tIns="12700" rIns="0" bIns="0" rtlCol="0">
            <a:spAutoFit/>
          </a:bodyPr>
          <a:lstStyle/>
          <a:p>
            <a:pPr marL="12700" marR="5080">
              <a:lnSpc>
                <a:spcPct val="147600"/>
              </a:lnSpc>
              <a:spcBef>
                <a:spcPts val="100"/>
              </a:spcBef>
            </a:pPr>
            <a:r>
              <a:rPr sz="1050" spc="-20" dirty="0">
                <a:solidFill>
                  <a:srgbClr val="2B2A29"/>
                </a:solidFill>
                <a:latin typeface="Noto Serif CJK JP"/>
                <a:cs typeface="Noto Serif CJK JP"/>
              </a:rPr>
              <a:t>联机帮助，在任何界面都可以通过单击</a:t>
            </a:r>
            <a:r>
              <a:rPr sz="1050" spc="-40" dirty="0">
                <a:solidFill>
                  <a:srgbClr val="2B2A29"/>
                </a:solidFill>
                <a:latin typeface="Noto Serif CJK JP"/>
                <a:cs typeface="Noto Serif CJK JP"/>
              </a:rPr>
              <a:t>导。</a:t>
            </a:r>
            <a:endParaRPr sz="1050" dirty="0">
              <a:latin typeface="Noto Serif CJK JP"/>
              <a:cs typeface="Noto Serif CJK JP"/>
            </a:endParaRPr>
          </a:p>
        </p:txBody>
      </p:sp>
      <p:sp>
        <p:nvSpPr>
          <p:cNvPr id="9" name="object 9"/>
          <p:cNvSpPr txBox="1"/>
          <p:nvPr/>
        </p:nvSpPr>
        <p:spPr>
          <a:xfrm>
            <a:off x="1309877" y="8098028"/>
            <a:ext cx="2292350" cy="186690"/>
          </a:xfrm>
          <a:prstGeom prst="rect">
            <a:avLst/>
          </a:prstGeom>
        </p:spPr>
        <p:txBody>
          <a:bodyPr vert="horz" wrap="square" lIns="0" tIns="13335" rIns="0" bIns="0" rtlCol="0">
            <a:spAutoFit/>
          </a:bodyPr>
          <a:lstStyle/>
          <a:p>
            <a:pPr marL="12700">
              <a:lnSpc>
                <a:spcPct val="100000"/>
              </a:lnSpc>
              <a:spcBef>
                <a:spcPts val="105"/>
              </a:spcBef>
            </a:pPr>
            <a:r>
              <a:rPr sz="1050" spc="-40" dirty="0">
                <a:solidFill>
                  <a:srgbClr val="2B2A29"/>
                </a:solidFill>
                <a:latin typeface="Noto Serif CJK JP"/>
                <a:cs typeface="Noto Serif CJK JP"/>
              </a:rPr>
              <a:t>Web</a:t>
            </a:r>
            <a:r>
              <a:rPr sz="1050" spc="-55" dirty="0">
                <a:solidFill>
                  <a:srgbClr val="2B2A29"/>
                </a:solidFill>
                <a:latin typeface="Noto Serif CJK JP"/>
                <a:cs typeface="Noto Serif CJK JP"/>
              </a:rPr>
              <a:t> 界面分为四个部分，如下图所示。</a:t>
            </a:r>
            <a:endParaRPr sz="1050" dirty="0">
              <a:latin typeface="Noto Serif CJK JP"/>
              <a:cs typeface="Noto Serif CJK JP"/>
            </a:endParaRPr>
          </a:p>
        </p:txBody>
      </p:sp>
      <p:sp>
        <p:nvSpPr>
          <p:cNvPr id="10" name="object 10"/>
          <p:cNvSpPr txBox="1"/>
          <p:nvPr/>
        </p:nvSpPr>
        <p:spPr>
          <a:xfrm>
            <a:off x="4026534" y="7624064"/>
            <a:ext cx="2022475" cy="186690"/>
          </a:xfrm>
          <a:prstGeom prst="rect">
            <a:avLst/>
          </a:prstGeom>
        </p:spPr>
        <p:txBody>
          <a:bodyPr vert="horz" wrap="square" lIns="0" tIns="13335" rIns="0" bIns="0" rtlCol="0">
            <a:spAutoFit/>
          </a:bodyPr>
          <a:lstStyle/>
          <a:p>
            <a:pPr marL="12700">
              <a:lnSpc>
                <a:spcPct val="100000"/>
              </a:lnSpc>
              <a:spcBef>
                <a:spcPts val="105"/>
              </a:spcBef>
            </a:pPr>
            <a:r>
              <a:rPr sz="1050" spc="-20" dirty="0">
                <a:solidFill>
                  <a:srgbClr val="2B2A29"/>
                </a:solidFill>
                <a:latin typeface="Noto Serif CJK JP"/>
                <a:cs typeface="Noto Serif CJK JP"/>
              </a:rPr>
              <a:t>按钮来查询该界面的说明和操作指</a:t>
            </a:r>
            <a:endParaRPr sz="1050">
              <a:latin typeface="Noto Serif CJK JP"/>
              <a:cs typeface="Noto Serif CJK JP"/>
            </a:endParaRPr>
          </a:p>
        </p:txBody>
      </p:sp>
      <p:grpSp>
        <p:nvGrpSpPr>
          <p:cNvPr id="11" name="object 11"/>
          <p:cNvGrpSpPr/>
          <p:nvPr/>
        </p:nvGrpSpPr>
        <p:grpSpPr>
          <a:xfrm>
            <a:off x="1656588" y="5248656"/>
            <a:ext cx="3505200" cy="1426845"/>
            <a:chOff x="1656588" y="5248656"/>
            <a:chExt cx="3505200" cy="1426845"/>
          </a:xfrm>
        </p:grpSpPr>
        <p:pic>
          <p:nvPicPr>
            <p:cNvPr id="12" name="object 12"/>
            <p:cNvPicPr/>
            <p:nvPr/>
          </p:nvPicPr>
          <p:blipFill>
            <a:blip r:embed="rId3" cstate="print"/>
            <a:stretch>
              <a:fillRect/>
            </a:stretch>
          </p:blipFill>
          <p:spPr>
            <a:xfrm>
              <a:off x="1679448" y="5259324"/>
              <a:ext cx="3456432" cy="1406652"/>
            </a:xfrm>
            <a:prstGeom prst="rect">
              <a:avLst/>
            </a:prstGeom>
          </p:spPr>
        </p:pic>
        <p:pic>
          <p:nvPicPr>
            <p:cNvPr id="13" name="object 13"/>
            <p:cNvPicPr/>
            <p:nvPr/>
          </p:nvPicPr>
          <p:blipFill>
            <a:blip r:embed="rId4" cstate="print"/>
            <a:stretch>
              <a:fillRect/>
            </a:stretch>
          </p:blipFill>
          <p:spPr>
            <a:xfrm>
              <a:off x="1656588" y="5248656"/>
              <a:ext cx="3505200" cy="1426464"/>
            </a:xfrm>
            <a:prstGeom prst="rect">
              <a:avLst/>
            </a:prstGeom>
          </p:spPr>
        </p:pic>
      </p:grpSp>
      <p:pic>
        <p:nvPicPr>
          <p:cNvPr id="14" name="object 14"/>
          <p:cNvPicPr/>
          <p:nvPr/>
        </p:nvPicPr>
        <p:blipFill>
          <a:blip r:embed="rId5" cstate="print"/>
          <a:stretch>
            <a:fillRect/>
          </a:stretch>
        </p:blipFill>
        <p:spPr>
          <a:xfrm>
            <a:off x="774191" y="3066288"/>
            <a:ext cx="202692" cy="179832"/>
          </a:xfrm>
          <a:prstGeom prst="rect">
            <a:avLst/>
          </a:prstGeom>
        </p:spPr>
      </p:pic>
      <p:sp>
        <p:nvSpPr>
          <p:cNvPr id="15" name="object 15"/>
          <p:cNvSpPr/>
          <p:nvPr/>
        </p:nvSpPr>
        <p:spPr>
          <a:xfrm>
            <a:off x="1045463" y="3019044"/>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sp>
        <p:nvSpPr>
          <p:cNvPr id="16" name="object 16"/>
          <p:cNvSpPr/>
          <p:nvPr/>
        </p:nvSpPr>
        <p:spPr>
          <a:xfrm>
            <a:off x="1045463" y="3319272"/>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3436365" y="7598599"/>
            <a:ext cx="516636" cy="21640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53</a:t>
            </a:r>
            <a:endParaRPr sz="900">
              <a:latin typeface="Noto Serif CJK JP"/>
              <a:cs typeface="Noto Serif CJK JP"/>
            </a:endParaRPr>
          </a:p>
        </p:txBody>
      </p:sp>
      <p:sp>
        <p:nvSpPr>
          <p:cNvPr id="4" name="object 4"/>
          <p:cNvSpPr txBox="1"/>
          <p:nvPr/>
        </p:nvSpPr>
        <p:spPr>
          <a:xfrm>
            <a:off x="788923" y="2788056"/>
            <a:ext cx="5329555" cy="3511550"/>
          </a:xfrm>
          <a:prstGeom prst="rect">
            <a:avLst/>
          </a:prstGeom>
        </p:spPr>
        <p:txBody>
          <a:bodyPr vert="horz" wrap="square" lIns="0" tIns="88265" rIns="0" bIns="0" rtlCol="0">
            <a:spAutoFit/>
          </a:bodyPr>
          <a:lstStyle/>
          <a:p>
            <a:pPr marL="528320" indent="-139065">
              <a:lnSpc>
                <a:spcPct val="100000"/>
              </a:lnSpc>
              <a:spcBef>
                <a:spcPts val="695"/>
              </a:spcBef>
              <a:buClr>
                <a:srgbClr val="2B6CAB"/>
              </a:buClr>
              <a:buSzPct val="76190"/>
              <a:buChar char="·"/>
              <a:tabLst>
                <a:tab pos="528320" algn="l"/>
              </a:tabLst>
            </a:pPr>
            <a:r>
              <a:rPr sz="1050" spc="-20" dirty="0">
                <a:solidFill>
                  <a:srgbClr val="2B2A29"/>
                </a:solidFill>
                <a:latin typeface="Noto Serif CJK JP"/>
                <a:cs typeface="Noto Serif CJK JP"/>
              </a:rPr>
              <a:t>界面左上角，表示 </a:t>
            </a:r>
            <a:r>
              <a:rPr sz="1050" spc="-65" dirty="0">
                <a:solidFill>
                  <a:srgbClr val="2B2A29"/>
                </a:solidFill>
                <a:latin typeface="Noto Serif CJK JP"/>
                <a:cs typeface="Noto Serif CJK JP"/>
              </a:rPr>
              <a:t>Web</a:t>
            </a:r>
            <a:r>
              <a:rPr sz="1050" spc="-10" dirty="0">
                <a:solidFill>
                  <a:srgbClr val="2B2A29"/>
                </a:solidFill>
                <a:latin typeface="Noto Serif CJK JP"/>
                <a:cs typeface="Noto Serif CJK JP"/>
              </a:rPr>
              <a:t> 界面的名称。</a:t>
            </a:r>
            <a:endParaRPr sz="1050">
              <a:latin typeface="Noto Serif CJK JP"/>
              <a:cs typeface="Noto Serif CJK JP"/>
            </a:endParaRPr>
          </a:p>
          <a:p>
            <a:pPr marL="528320" indent="-139065">
              <a:lnSpc>
                <a:spcPct val="100000"/>
              </a:lnSpc>
              <a:spcBef>
                <a:spcPts val="600"/>
              </a:spcBef>
              <a:buClr>
                <a:srgbClr val="2B6CAB"/>
              </a:buClr>
              <a:buSzPct val="76190"/>
              <a:buChar char="·"/>
              <a:tabLst>
                <a:tab pos="528320" algn="l"/>
              </a:tabLst>
            </a:pPr>
            <a:r>
              <a:rPr sz="1050" spc="-20" dirty="0">
                <a:solidFill>
                  <a:srgbClr val="2B2A29"/>
                </a:solidFill>
                <a:latin typeface="Noto Serif CJK JP"/>
                <a:cs typeface="Noto Serif CJK JP"/>
              </a:rPr>
              <a:t>界面右上角各按钮含义：</a:t>
            </a:r>
            <a:endParaRPr sz="1050">
              <a:latin typeface="Noto Serif CJK JP"/>
              <a:cs typeface="Noto Serif CJK JP"/>
            </a:endParaRPr>
          </a:p>
          <a:p>
            <a:pPr marL="1014094">
              <a:lnSpc>
                <a:spcPct val="100000"/>
              </a:lnSpc>
              <a:spcBef>
                <a:spcPts val="325"/>
              </a:spcBef>
            </a:pPr>
            <a:r>
              <a:rPr sz="1050" spc="-20" dirty="0">
                <a:solidFill>
                  <a:srgbClr val="2B2A29"/>
                </a:solidFill>
                <a:latin typeface="Noto Serif CJK JP"/>
                <a:cs typeface="Noto Serif CJK JP"/>
              </a:rPr>
              <a:t>点击系统摘要按钮，返回系统摘要页面。</a:t>
            </a:r>
            <a:endParaRPr sz="1050">
              <a:latin typeface="Noto Serif CJK JP"/>
              <a:cs typeface="Noto Serif CJK JP"/>
            </a:endParaRPr>
          </a:p>
          <a:p>
            <a:pPr marL="1052195">
              <a:lnSpc>
                <a:spcPct val="100000"/>
              </a:lnSpc>
              <a:spcBef>
                <a:spcPts val="600"/>
              </a:spcBef>
            </a:pPr>
            <a:r>
              <a:rPr sz="1050" spc="-20" dirty="0">
                <a:solidFill>
                  <a:srgbClr val="2B2A29"/>
                </a:solidFill>
                <a:latin typeface="Noto Serif CJK JP"/>
                <a:cs typeface="Noto Serif CJK JP"/>
              </a:rPr>
              <a:t>点击刷新按钮，进行页面刷新。</a:t>
            </a:r>
            <a:endParaRPr sz="1050">
              <a:latin typeface="Noto Serif CJK JP"/>
              <a:cs typeface="Noto Serif CJK JP"/>
            </a:endParaRPr>
          </a:p>
          <a:p>
            <a:pPr marL="1015365" marR="1378585">
              <a:lnSpc>
                <a:spcPts val="1870"/>
              </a:lnSpc>
              <a:spcBef>
                <a:spcPts val="160"/>
              </a:spcBef>
            </a:pPr>
            <a:r>
              <a:rPr sz="1050" spc="-20" dirty="0">
                <a:solidFill>
                  <a:srgbClr val="2B2A29"/>
                </a:solidFill>
                <a:latin typeface="Noto Serif CJK JP"/>
                <a:cs typeface="Noto Serif CJK JP"/>
              </a:rPr>
              <a:t>点击语言按钮，进行语言切换，支持中文和英文。点击帮助按钮可查询对应页面的帮助信息。</a:t>
            </a:r>
            <a:endParaRPr sz="1050">
              <a:latin typeface="Noto Serif CJK JP"/>
              <a:cs typeface="Noto Serif CJK JP"/>
            </a:endParaRPr>
          </a:p>
          <a:p>
            <a:pPr marL="1015365">
              <a:lnSpc>
                <a:spcPct val="100000"/>
              </a:lnSpc>
              <a:spcBef>
                <a:spcPts val="725"/>
              </a:spcBef>
            </a:pPr>
            <a:r>
              <a:rPr sz="1050" spc="-20" dirty="0">
                <a:solidFill>
                  <a:srgbClr val="2B2A29"/>
                </a:solidFill>
                <a:latin typeface="Noto Serif CJK JP"/>
                <a:cs typeface="Noto Serif CJK JP"/>
              </a:rPr>
              <a:t>点击注销按钮，返回登录界面。</a:t>
            </a:r>
            <a:endParaRPr sz="1050">
              <a:latin typeface="Noto Serif CJK JP"/>
              <a:cs typeface="Noto Serif CJK JP"/>
            </a:endParaRPr>
          </a:p>
          <a:p>
            <a:pPr marL="534670" indent="-144145">
              <a:lnSpc>
                <a:spcPct val="100000"/>
              </a:lnSpc>
              <a:spcBef>
                <a:spcPts val="310"/>
              </a:spcBef>
              <a:buClr>
                <a:srgbClr val="2B6CAB"/>
              </a:buClr>
              <a:buSzPct val="76190"/>
              <a:buChar char="·"/>
              <a:tabLst>
                <a:tab pos="534670" algn="l"/>
              </a:tabLst>
            </a:pPr>
            <a:r>
              <a:rPr sz="1050" spc="-15" dirty="0">
                <a:solidFill>
                  <a:srgbClr val="2B2A29"/>
                </a:solidFill>
                <a:latin typeface="Noto Serif CJK JP"/>
                <a:cs typeface="Noto Serif CJK JP"/>
              </a:rPr>
              <a:t>界面的左侧是导航树，通过导航树的节点，可选择不同的功能界面。</a:t>
            </a:r>
            <a:r>
              <a:rPr sz="1050" spc="-260" dirty="0">
                <a:solidFill>
                  <a:srgbClr val="2B2A29"/>
                </a:solidFill>
                <a:latin typeface="Noto Serif CJK JP"/>
                <a:cs typeface="Noto Serif CJK JP"/>
              </a:rPr>
              <a:t>Web</a:t>
            </a:r>
            <a:r>
              <a:rPr sz="1050" spc="25" dirty="0">
                <a:solidFill>
                  <a:srgbClr val="2B2A29"/>
                </a:solidFill>
                <a:latin typeface="Noto Serif CJK JP"/>
                <a:cs typeface="Noto Serif CJK JP"/>
              </a:rPr>
              <a:t> 界面可</a:t>
            </a:r>
            <a:endParaRPr sz="1050">
              <a:latin typeface="Noto Serif CJK JP"/>
              <a:cs typeface="Noto Serif CJK JP"/>
            </a:endParaRPr>
          </a:p>
          <a:p>
            <a:pPr marL="534035" marR="5080">
              <a:lnSpc>
                <a:spcPct val="148100"/>
              </a:lnSpc>
              <a:spcBef>
                <a:spcPts val="5"/>
              </a:spcBef>
            </a:pPr>
            <a:r>
              <a:rPr sz="1050" spc="-30" dirty="0">
                <a:solidFill>
                  <a:srgbClr val="2B2A29"/>
                </a:solidFill>
                <a:latin typeface="Noto Serif CJK JP"/>
                <a:cs typeface="Noto Serif CJK JP"/>
              </a:rPr>
              <a:t>实现的功能有，查看总体概况、查看系统信息、远程控制、电源管理、查询事件和</a:t>
            </a:r>
            <a:r>
              <a:rPr sz="1050" spc="-50" dirty="0">
                <a:solidFill>
                  <a:srgbClr val="2B2A29"/>
                </a:solidFill>
                <a:latin typeface="Noto Serif CJK JP"/>
                <a:cs typeface="Noto Serif CJK JP"/>
              </a:rPr>
              <a:t>日志、实时监控、诊断与定位、系统维护、系统配置等功能。各功能详细介绍，请参</a:t>
            </a:r>
            <a:r>
              <a:rPr sz="1050" spc="-25" dirty="0">
                <a:solidFill>
                  <a:srgbClr val="2B2A29"/>
                </a:solidFill>
                <a:latin typeface="Noto Serif CJK JP"/>
                <a:cs typeface="Noto Serif CJK JP"/>
              </a:rPr>
              <a:t>考下面章节。</a:t>
            </a:r>
            <a:endParaRPr sz="1050">
              <a:latin typeface="Noto Serif CJK JP"/>
              <a:cs typeface="Noto Serif CJK JP"/>
            </a:endParaRPr>
          </a:p>
          <a:p>
            <a:pPr marL="528320" indent="-139065">
              <a:lnSpc>
                <a:spcPct val="100000"/>
              </a:lnSpc>
              <a:spcBef>
                <a:spcPts val="890"/>
              </a:spcBef>
              <a:buClr>
                <a:srgbClr val="2B6CAB"/>
              </a:buClr>
              <a:buSzPct val="76190"/>
              <a:buChar char="·"/>
              <a:tabLst>
                <a:tab pos="528320" algn="l"/>
              </a:tabLst>
            </a:pPr>
            <a:r>
              <a:rPr sz="1050" spc="-20" dirty="0">
                <a:solidFill>
                  <a:srgbClr val="2B2A29"/>
                </a:solidFill>
                <a:latin typeface="Noto Serif CJK JP"/>
                <a:cs typeface="Noto Serif CJK JP"/>
              </a:rPr>
              <a:t>界面的右侧是详细操作界面。</a:t>
            </a:r>
            <a:endParaRPr sz="1050">
              <a:latin typeface="Noto Serif CJK JP"/>
              <a:cs typeface="Noto Serif CJK JP"/>
            </a:endParaRPr>
          </a:p>
          <a:p>
            <a:pPr marL="12700">
              <a:lnSpc>
                <a:spcPct val="100000"/>
              </a:lnSpc>
              <a:spcBef>
                <a:spcPts val="1375"/>
              </a:spcBef>
            </a:pPr>
            <a:r>
              <a:rPr sz="1200" dirty="0">
                <a:solidFill>
                  <a:srgbClr val="2B6CAB"/>
                </a:solidFill>
                <a:latin typeface="Noto Serif CJK JP"/>
                <a:cs typeface="Noto Serif CJK JP"/>
              </a:rPr>
              <a:t>4.3.3</a:t>
            </a:r>
            <a:r>
              <a:rPr sz="1200" spc="-50" dirty="0">
                <a:solidFill>
                  <a:srgbClr val="2B6CAB"/>
                </a:solidFill>
                <a:latin typeface="Noto Serif CJK JP"/>
                <a:cs typeface="Noto Serif CJK JP"/>
              </a:rPr>
              <a:t> 总体概况</a:t>
            </a:r>
            <a:endParaRPr sz="1200">
              <a:latin typeface="Noto Serif CJK JP"/>
              <a:cs typeface="Noto Serif CJK JP"/>
            </a:endParaRPr>
          </a:p>
          <a:p>
            <a:pPr marL="534035">
              <a:lnSpc>
                <a:spcPct val="100000"/>
              </a:lnSpc>
              <a:spcBef>
                <a:spcPts val="1005"/>
              </a:spcBef>
            </a:pPr>
            <a:r>
              <a:rPr sz="1050" spc="-15" dirty="0">
                <a:solidFill>
                  <a:srgbClr val="2B2A29"/>
                </a:solidFill>
                <a:latin typeface="Noto Serif CJK JP"/>
                <a:cs typeface="Noto Serif CJK JP"/>
              </a:rPr>
              <a:t>点击系统摘要，打开</a:t>
            </a:r>
            <a:r>
              <a:rPr sz="1050" spc="45" dirty="0">
                <a:solidFill>
                  <a:srgbClr val="2B2A29"/>
                </a:solidFill>
                <a:latin typeface="Noto Serif CJK JP"/>
                <a:cs typeface="Noto Serif CJK JP"/>
              </a:rPr>
              <a:t>”系统摘要“界面，如下图所示。</a:t>
            </a:r>
            <a:endParaRPr sz="1050">
              <a:latin typeface="Noto Serif CJK JP"/>
              <a:cs typeface="Noto Serif CJK JP"/>
            </a:endParaRPr>
          </a:p>
        </p:txBody>
      </p:sp>
      <p:grpSp>
        <p:nvGrpSpPr>
          <p:cNvPr id="5" name="object 5"/>
          <p:cNvGrpSpPr/>
          <p:nvPr/>
        </p:nvGrpSpPr>
        <p:grpSpPr>
          <a:xfrm>
            <a:off x="1487424" y="6367272"/>
            <a:ext cx="4117975" cy="2287905"/>
            <a:chOff x="1487424" y="6367272"/>
            <a:chExt cx="4117975" cy="2287905"/>
          </a:xfrm>
        </p:grpSpPr>
        <p:pic>
          <p:nvPicPr>
            <p:cNvPr id="6" name="object 6"/>
            <p:cNvPicPr/>
            <p:nvPr/>
          </p:nvPicPr>
          <p:blipFill>
            <a:blip r:embed="rId2" cstate="print"/>
            <a:stretch>
              <a:fillRect/>
            </a:stretch>
          </p:blipFill>
          <p:spPr>
            <a:xfrm>
              <a:off x="1490472" y="6388608"/>
              <a:ext cx="4104132" cy="2266188"/>
            </a:xfrm>
            <a:prstGeom prst="rect">
              <a:avLst/>
            </a:prstGeom>
          </p:spPr>
        </p:pic>
        <p:pic>
          <p:nvPicPr>
            <p:cNvPr id="7" name="object 7"/>
            <p:cNvPicPr/>
            <p:nvPr/>
          </p:nvPicPr>
          <p:blipFill>
            <a:blip r:embed="rId3" cstate="print"/>
            <a:stretch>
              <a:fillRect/>
            </a:stretch>
          </p:blipFill>
          <p:spPr>
            <a:xfrm>
              <a:off x="1487424" y="6367272"/>
              <a:ext cx="4117848" cy="2272284"/>
            </a:xfrm>
            <a:prstGeom prst="rect">
              <a:avLst/>
            </a:prstGeom>
          </p:spPr>
        </p:pic>
      </p:grpSp>
      <p:pic>
        <p:nvPicPr>
          <p:cNvPr id="8" name="object 8"/>
          <p:cNvPicPr/>
          <p:nvPr/>
        </p:nvPicPr>
        <p:blipFill>
          <a:blip r:embed="rId4" cstate="print"/>
          <a:stretch>
            <a:fillRect/>
          </a:stretch>
        </p:blipFill>
        <p:spPr>
          <a:xfrm>
            <a:off x="1341119" y="3611880"/>
            <a:ext cx="409956" cy="161544"/>
          </a:xfrm>
          <a:prstGeom prst="rect">
            <a:avLst/>
          </a:prstGeom>
        </p:spPr>
      </p:pic>
      <p:pic>
        <p:nvPicPr>
          <p:cNvPr id="9" name="object 9"/>
          <p:cNvPicPr/>
          <p:nvPr/>
        </p:nvPicPr>
        <p:blipFill>
          <a:blip r:embed="rId5" cstate="print"/>
          <a:stretch>
            <a:fillRect/>
          </a:stretch>
        </p:blipFill>
        <p:spPr>
          <a:xfrm>
            <a:off x="1341119" y="4073652"/>
            <a:ext cx="411480" cy="169163"/>
          </a:xfrm>
          <a:prstGeom prst="rect">
            <a:avLst/>
          </a:prstGeom>
        </p:spPr>
      </p:pic>
      <p:grpSp>
        <p:nvGrpSpPr>
          <p:cNvPr id="10" name="object 10"/>
          <p:cNvGrpSpPr/>
          <p:nvPr/>
        </p:nvGrpSpPr>
        <p:grpSpPr>
          <a:xfrm>
            <a:off x="1488947" y="882396"/>
            <a:ext cx="4109085" cy="1918970"/>
            <a:chOff x="1488947" y="882396"/>
            <a:chExt cx="4109085" cy="1918970"/>
          </a:xfrm>
        </p:grpSpPr>
        <p:pic>
          <p:nvPicPr>
            <p:cNvPr id="11" name="object 11"/>
            <p:cNvPicPr/>
            <p:nvPr/>
          </p:nvPicPr>
          <p:blipFill>
            <a:blip r:embed="rId6" cstate="print"/>
            <a:stretch>
              <a:fillRect/>
            </a:stretch>
          </p:blipFill>
          <p:spPr>
            <a:xfrm>
              <a:off x="1490471" y="890016"/>
              <a:ext cx="4104132" cy="1866900"/>
            </a:xfrm>
            <a:prstGeom prst="rect">
              <a:avLst/>
            </a:prstGeom>
          </p:spPr>
        </p:pic>
        <p:pic>
          <p:nvPicPr>
            <p:cNvPr id="12" name="object 12"/>
            <p:cNvPicPr/>
            <p:nvPr/>
          </p:nvPicPr>
          <p:blipFill>
            <a:blip r:embed="rId7" cstate="print"/>
            <a:stretch>
              <a:fillRect/>
            </a:stretch>
          </p:blipFill>
          <p:spPr>
            <a:xfrm>
              <a:off x="1488947" y="882396"/>
              <a:ext cx="4108704" cy="1918716"/>
            </a:xfrm>
            <a:prstGeom prst="rect">
              <a:avLst/>
            </a:prstGeom>
          </p:spPr>
        </p:pic>
      </p:grpSp>
      <p:pic>
        <p:nvPicPr>
          <p:cNvPr id="13" name="object 13"/>
          <p:cNvPicPr/>
          <p:nvPr/>
        </p:nvPicPr>
        <p:blipFill>
          <a:blip r:embed="rId8" cstate="print"/>
          <a:stretch>
            <a:fillRect/>
          </a:stretch>
        </p:blipFill>
        <p:spPr>
          <a:xfrm>
            <a:off x="1341119" y="4311396"/>
            <a:ext cx="411480" cy="161544"/>
          </a:xfrm>
          <a:prstGeom prst="rect">
            <a:avLst/>
          </a:prstGeom>
        </p:spPr>
      </p:pic>
      <p:pic>
        <p:nvPicPr>
          <p:cNvPr id="14" name="object 14"/>
          <p:cNvPicPr/>
          <p:nvPr/>
        </p:nvPicPr>
        <p:blipFill>
          <a:blip r:embed="rId9" cstate="print"/>
          <a:stretch>
            <a:fillRect/>
          </a:stretch>
        </p:blipFill>
        <p:spPr>
          <a:xfrm>
            <a:off x="1341119" y="3369564"/>
            <a:ext cx="411480" cy="160020"/>
          </a:xfrm>
          <a:prstGeom prst="rect">
            <a:avLst/>
          </a:prstGeom>
        </p:spPr>
      </p:pic>
      <p:pic>
        <p:nvPicPr>
          <p:cNvPr id="15" name="object 15"/>
          <p:cNvPicPr/>
          <p:nvPr/>
        </p:nvPicPr>
        <p:blipFill>
          <a:blip r:embed="rId10" cstate="print"/>
          <a:stretch>
            <a:fillRect/>
          </a:stretch>
        </p:blipFill>
        <p:spPr>
          <a:xfrm>
            <a:off x="1341119" y="3851148"/>
            <a:ext cx="413004" cy="160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54</a:t>
            </a:r>
            <a:endParaRPr sz="900">
              <a:latin typeface="Noto Serif CJK JP"/>
              <a:cs typeface="Noto Serif CJK JP"/>
            </a:endParaRPr>
          </a:p>
        </p:txBody>
      </p:sp>
      <p:sp>
        <p:nvSpPr>
          <p:cNvPr id="6" name="object 6"/>
          <p:cNvSpPr txBox="1"/>
          <p:nvPr/>
        </p:nvSpPr>
        <p:spPr>
          <a:xfrm>
            <a:off x="788619" y="768408"/>
            <a:ext cx="5286375" cy="2017395"/>
          </a:xfrm>
          <a:prstGeom prst="rect">
            <a:avLst/>
          </a:prstGeom>
        </p:spPr>
        <p:txBody>
          <a:bodyPr vert="horz" wrap="square" lIns="0" tIns="114935" rIns="0" bIns="0" rtlCol="0">
            <a:spAutoFit/>
          </a:bodyPr>
          <a:lstStyle/>
          <a:p>
            <a:pPr marL="12700">
              <a:lnSpc>
                <a:spcPct val="100000"/>
              </a:lnSpc>
              <a:spcBef>
                <a:spcPts val="905"/>
              </a:spcBef>
            </a:pPr>
            <a:r>
              <a:rPr sz="1200" dirty="0">
                <a:solidFill>
                  <a:srgbClr val="2B6CAB"/>
                </a:solidFill>
                <a:latin typeface="Noto Serif CJK JP"/>
                <a:cs typeface="Noto Serif CJK JP"/>
              </a:rPr>
              <a:t>4.3.4</a:t>
            </a:r>
            <a:r>
              <a:rPr sz="1200" spc="-45" dirty="0">
                <a:solidFill>
                  <a:srgbClr val="2B6CAB"/>
                </a:solidFill>
                <a:latin typeface="Noto Serif CJK JP"/>
                <a:cs typeface="Noto Serif CJK JP"/>
              </a:rPr>
              <a:t> 系统信息</a:t>
            </a:r>
            <a:endParaRPr sz="1200">
              <a:latin typeface="Noto Serif CJK JP"/>
              <a:cs typeface="Noto Serif CJK JP"/>
            </a:endParaRPr>
          </a:p>
          <a:p>
            <a:pPr marL="264160" marR="146685" indent="269240">
              <a:lnSpc>
                <a:spcPct val="147600"/>
              </a:lnSpc>
              <a:spcBef>
                <a:spcPts val="110"/>
              </a:spcBef>
            </a:pPr>
            <a:r>
              <a:rPr sz="1050" spc="15" dirty="0">
                <a:solidFill>
                  <a:srgbClr val="2B2A29"/>
                </a:solidFill>
                <a:latin typeface="Noto Serif CJK JP"/>
                <a:cs typeface="Noto Serif CJK JP"/>
              </a:rPr>
              <a:t>在导航树上选择“系统信息”，包含“资产信息”、“硬件监控”、“设备状态”、</a:t>
            </a:r>
            <a:r>
              <a:rPr sz="1050" spc="-50" dirty="0">
                <a:solidFill>
                  <a:srgbClr val="2B2A29"/>
                </a:solidFill>
                <a:latin typeface="Noto Serif CJK JP"/>
                <a:cs typeface="Noto Serif CJK JP"/>
              </a:rPr>
              <a:t> </a:t>
            </a:r>
            <a:r>
              <a:rPr sz="1050" spc="55" dirty="0">
                <a:solidFill>
                  <a:srgbClr val="2B2A29"/>
                </a:solidFill>
                <a:latin typeface="Noto Serif CJK JP"/>
                <a:cs typeface="Noto Serif CJK JP"/>
              </a:rPr>
              <a:t>“FRU</a:t>
            </a:r>
            <a:r>
              <a:rPr sz="1050" spc="-5" dirty="0">
                <a:solidFill>
                  <a:srgbClr val="2B2A29"/>
                </a:solidFill>
                <a:latin typeface="Noto Serif CJK JP"/>
                <a:cs typeface="Noto Serif CJK JP"/>
              </a:rPr>
              <a:t> 信息”五个界面，如下图所示。</a:t>
            </a:r>
            <a:endParaRPr sz="1050">
              <a:latin typeface="Noto Serif CJK JP"/>
              <a:cs typeface="Noto Serif CJK JP"/>
            </a:endParaRPr>
          </a:p>
          <a:p>
            <a:pPr marL="529590" indent="-139065">
              <a:lnSpc>
                <a:spcPct val="100000"/>
              </a:lnSpc>
              <a:spcBef>
                <a:spcPts val="890"/>
              </a:spcBef>
              <a:buClr>
                <a:srgbClr val="2B6CAB"/>
              </a:buClr>
              <a:buSzPct val="76190"/>
              <a:buChar char="·"/>
              <a:tabLst>
                <a:tab pos="529590" algn="l"/>
              </a:tabLst>
            </a:pPr>
            <a:r>
              <a:rPr sz="1050" spc="-15" dirty="0">
                <a:solidFill>
                  <a:srgbClr val="2B2A29"/>
                </a:solidFill>
                <a:latin typeface="Noto Serif CJK JP"/>
                <a:cs typeface="Noto Serif CJK JP"/>
              </a:rPr>
              <a:t>资产信息  显示系统的配置信息，包括 </a:t>
            </a:r>
            <a:r>
              <a:rPr sz="1050" spc="-135" dirty="0">
                <a:solidFill>
                  <a:srgbClr val="2B2A29"/>
                </a:solidFill>
                <a:latin typeface="Noto Serif CJK JP"/>
                <a:cs typeface="Noto Serif CJK JP"/>
              </a:rPr>
              <a:t>CPU</a:t>
            </a:r>
            <a:r>
              <a:rPr sz="1050" spc="20" dirty="0">
                <a:solidFill>
                  <a:srgbClr val="2B2A29"/>
                </a:solidFill>
                <a:latin typeface="Noto Serif CJK JP"/>
                <a:cs typeface="Noto Serif CJK JP"/>
              </a:rPr>
              <a:t>、内存、</a:t>
            </a:r>
            <a:r>
              <a:rPr sz="1050" spc="-85" dirty="0">
                <a:solidFill>
                  <a:srgbClr val="2B2A29"/>
                </a:solidFill>
                <a:latin typeface="Noto Serif CJK JP"/>
                <a:cs typeface="Noto Serif CJK JP"/>
              </a:rPr>
              <a:t>PC</a:t>
            </a:r>
            <a:r>
              <a:rPr sz="1050" spc="190" dirty="0">
                <a:solidFill>
                  <a:srgbClr val="2B2A29"/>
                </a:solidFill>
                <a:latin typeface="Noto Serif CJK JP"/>
                <a:cs typeface="Noto Serif CJK JP"/>
              </a:rPr>
              <a:t> </a:t>
            </a:r>
            <a:r>
              <a:rPr sz="1050" spc="-10" dirty="0">
                <a:solidFill>
                  <a:srgbClr val="2B2A29"/>
                </a:solidFill>
                <a:latin typeface="Noto Serif CJK JP"/>
                <a:cs typeface="Noto Serif CJK JP"/>
              </a:rPr>
              <a:t>E</a:t>
            </a:r>
            <a:r>
              <a:rPr sz="1050" spc="-40" dirty="0">
                <a:solidFill>
                  <a:srgbClr val="2B2A29"/>
                </a:solidFill>
                <a:latin typeface="Noto Serif CJK JP"/>
                <a:cs typeface="Noto Serif CJK JP"/>
              </a:rPr>
              <a:t> 设备、</a:t>
            </a:r>
            <a:r>
              <a:rPr sz="1050" spc="-35" dirty="0">
                <a:solidFill>
                  <a:srgbClr val="2B2A29"/>
                </a:solidFill>
                <a:latin typeface="Noto Serif CJK JP"/>
                <a:cs typeface="Noto Serif CJK JP"/>
              </a:rPr>
              <a:t>Mac</a:t>
            </a:r>
            <a:r>
              <a:rPr sz="1050" spc="-15" dirty="0">
                <a:solidFill>
                  <a:srgbClr val="2B2A29"/>
                </a:solidFill>
                <a:latin typeface="Noto Serif CJK JP"/>
                <a:cs typeface="Noto Serif CJK JP"/>
              </a:rPr>
              <a:t> 地址信息。</a:t>
            </a:r>
            <a:endParaRPr sz="1050">
              <a:latin typeface="Noto Serif CJK JP"/>
              <a:cs typeface="Noto Serif CJK JP"/>
            </a:endParaRPr>
          </a:p>
          <a:p>
            <a:pPr marL="535940" indent="-145415">
              <a:lnSpc>
                <a:spcPct val="100000"/>
              </a:lnSpc>
              <a:spcBef>
                <a:spcPts val="325"/>
              </a:spcBef>
              <a:buClr>
                <a:srgbClr val="2B6CAB"/>
              </a:buClr>
              <a:buSzPct val="76190"/>
              <a:buChar char="·"/>
              <a:tabLst>
                <a:tab pos="535940" algn="l"/>
              </a:tabLst>
            </a:pPr>
            <a:r>
              <a:rPr sz="1050" spc="-45" dirty="0">
                <a:solidFill>
                  <a:srgbClr val="2B2A29"/>
                </a:solidFill>
                <a:latin typeface="Noto Serif CJK JP"/>
                <a:cs typeface="Noto Serif CJK JP"/>
              </a:rPr>
              <a:t>硬件监控 显示实时监控信息，包含温度传感器、电压传感器、风扇转速、功率、</a:t>
            </a:r>
            <a:endParaRPr sz="1050">
              <a:latin typeface="Noto Serif CJK JP"/>
              <a:cs typeface="Noto Serif CJK JP"/>
            </a:endParaRPr>
          </a:p>
          <a:p>
            <a:pPr marL="535305">
              <a:lnSpc>
                <a:spcPct val="100000"/>
              </a:lnSpc>
              <a:spcBef>
                <a:spcPts val="600"/>
              </a:spcBef>
            </a:pPr>
            <a:r>
              <a:rPr sz="1050" spc="-20" dirty="0">
                <a:solidFill>
                  <a:srgbClr val="2B2A29"/>
                </a:solidFill>
                <a:latin typeface="Noto Serif CJK JP"/>
                <a:cs typeface="Noto Serif CJK JP"/>
              </a:rPr>
              <a:t>处理器状态、内存状态、电源模块状态信息。</a:t>
            </a:r>
            <a:endParaRPr sz="1050">
              <a:latin typeface="Noto Serif CJK JP"/>
              <a:cs typeface="Noto Serif CJK JP"/>
            </a:endParaRPr>
          </a:p>
          <a:p>
            <a:pPr marL="529590" indent="-139065">
              <a:lnSpc>
                <a:spcPct val="100000"/>
              </a:lnSpc>
              <a:spcBef>
                <a:spcPts val="890"/>
              </a:spcBef>
              <a:buClr>
                <a:srgbClr val="2B6CAB"/>
              </a:buClr>
              <a:buSzPct val="76190"/>
              <a:buChar char="·"/>
              <a:tabLst>
                <a:tab pos="529590" algn="l"/>
              </a:tabLst>
            </a:pPr>
            <a:r>
              <a:rPr sz="1050" dirty="0">
                <a:solidFill>
                  <a:srgbClr val="2B2A29"/>
                </a:solidFill>
                <a:latin typeface="Noto Serif CJK JP"/>
                <a:cs typeface="Noto Serif CJK JP"/>
              </a:rPr>
              <a:t>设备状态  显示前置硬盘状态信息。</a:t>
            </a:r>
            <a:endParaRPr sz="1050">
              <a:latin typeface="Noto Serif CJK JP"/>
              <a:cs typeface="Noto Serif CJK JP"/>
            </a:endParaRPr>
          </a:p>
          <a:p>
            <a:pPr marL="529590" indent="-139065">
              <a:lnSpc>
                <a:spcPct val="100000"/>
              </a:lnSpc>
              <a:spcBef>
                <a:spcPts val="600"/>
              </a:spcBef>
              <a:buClr>
                <a:srgbClr val="2B6CAB"/>
              </a:buClr>
              <a:buSzPct val="76190"/>
              <a:buChar char="·"/>
              <a:tabLst>
                <a:tab pos="529590" algn="l"/>
              </a:tabLst>
            </a:pPr>
            <a:r>
              <a:rPr sz="1050" spc="-60" dirty="0">
                <a:solidFill>
                  <a:srgbClr val="2B2A29"/>
                </a:solidFill>
                <a:latin typeface="Noto Serif CJK JP"/>
                <a:cs typeface="Noto Serif CJK JP"/>
              </a:rPr>
              <a:t>FRU</a:t>
            </a:r>
            <a:r>
              <a:rPr sz="1050" spc="110" dirty="0">
                <a:solidFill>
                  <a:srgbClr val="2B2A29"/>
                </a:solidFill>
                <a:latin typeface="Noto Serif CJK JP"/>
                <a:cs typeface="Noto Serif CJK JP"/>
              </a:rPr>
              <a:t> 信息 显示</a:t>
            </a:r>
            <a:r>
              <a:rPr sz="1050" spc="-60" dirty="0">
                <a:solidFill>
                  <a:srgbClr val="2B2A29"/>
                </a:solidFill>
                <a:latin typeface="Noto Serif CJK JP"/>
                <a:cs typeface="Noto Serif CJK JP"/>
              </a:rPr>
              <a:t>FRU</a:t>
            </a:r>
            <a:r>
              <a:rPr sz="1050" spc="-15" dirty="0">
                <a:solidFill>
                  <a:srgbClr val="2B2A29"/>
                </a:solidFill>
                <a:latin typeface="Noto Serif CJK JP"/>
                <a:cs typeface="Noto Serif CJK JP"/>
              </a:rPr>
              <a:t> 信息，</a:t>
            </a:r>
            <a:endParaRPr sz="1050">
              <a:latin typeface="Noto Serif CJK JP"/>
              <a:cs typeface="Noto Serif CJK JP"/>
            </a:endParaRPr>
          </a:p>
        </p:txBody>
      </p:sp>
      <p:grpSp>
        <p:nvGrpSpPr>
          <p:cNvPr id="7" name="object 7"/>
          <p:cNvGrpSpPr/>
          <p:nvPr/>
        </p:nvGrpSpPr>
        <p:grpSpPr>
          <a:xfrm>
            <a:off x="1421891" y="2840736"/>
            <a:ext cx="4236720" cy="5815965"/>
            <a:chOff x="1421891" y="2840736"/>
            <a:chExt cx="4236720" cy="5815965"/>
          </a:xfrm>
        </p:grpSpPr>
        <p:pic>
          <p:nvPicPr>
            <p:cNvPr id="8" name="object 8"/>
            <p:cNvPicPr/>
            <p:nvPr/>
          </p:nvPicPr>
          <p:blipFill>
            <a:blip r:embed="rId3" cstate="print"/>
            <a:stretch>
              <a:fillRect/>
            </a:stretch>
          </p:blipFill>
          <p:spPr>
            <a:xfrm>
              <a:off x="1459991" y="2855976"/>
              <a:ext cx="4140708" cy="726948"/>
            </a:xfrm>
            <a:prstGeom prst="rect">
              <a:avLst/>
            </a:prstGeom>
          </p:spPr>
        </p:pic>
        <p:pic>
          <p:nvPicPr>
            <p:cNvPr id="9" name="object 9"/>
            <p:cNvPicPr/>
            <p:nvPr/>
          </p:nvPicPr>
          <p:blipFill>
            <a:blip r:embed="rId4" cstate="print"/>
            <a:stretch>
              <a:fillRect/>
            </a:stretch>
          </p:blipFill>
          <p:spPr>
            <a:xfrm>
              <a:off x="1440179" y="4250436"/>
              <a:ext cx="4178808" cy="3259836"/>
            </a:xfrm>
            <a:prstGeom prst="rect">
              <a:avLst/>
            </a:prstGeom>
          </p:spPr>
        </p:pic>
        <p:pic>
          <p:nvPicPr>
            <p:cNvPr id="10" name="object 10"/>
            <p:cNvPicPr/>
            <p:nvPr/>
          </p:nvPicPr>
          <p:blipFill>
            <a:blip r:embed="rId5" cstate="print"/>
            <a:stretch>
              <a:fillRect/>
            </a:stretch>
          </p:blipFill>
          <p:spPr>
            <a:xfrm>
              <a:off x="1431035" y="7519416"/>
              <a:ext cx="4223004" cy="633984"/>
            </a:xfrm>
            <a:prstGeom prst="rect">
              <a:avLst/>
            </a:prstGeom>
          </p:spPr>
        </p:pic>
        <p:pic>
          <p:nvPicPr>
            <p:cNvPr id="11" name="object 11"/>
            <p:cNvPicPr/>
            <p:nvPr/>
          </p:nvPicPr>
          <p:blipFill>
            <a:blip r:embed="rId6" cstate="print"/>
            <a:stretch>
              <a:fillRect/>
            </a:stretch>
          </p:blipFill>
          <p:spPr>
            <a:xfrm>
              <a:off x="1421891" y="2840736"/>
              <a:ext cx="4229100" cy="1423416"/>
            </a:xfrm>
            <a:prstGeom prst="rect">
              <a:avLst/>
            </a:prstGeom>
          </p:spPr>
        </p:pic>
        <p:pic>
          <p:nvPicPr>
            <p:cNvPr id="12" name="object 12"/>
            <p:cNvPicPr/>
            <p:nvPr/>
          </p:nvPicPr>
          <p:blipFill>
            <a:blip r:embed="rId7" cstate="print"/>
            <a:stretch>
              <a:fillRect/>
            </a:stretch>
          </p:blipFill>
          <p:spPr>
            <a:xfrm>
              <a:off x="1421891" y="6202680"/>
              <a:ext cx="4192524" cy="1278636"/>
            </a:xfrm>
            <a:prstGeom prst="rect">
              <a:avLst/>
            </a:prstGeom>
          </p:spPr>
        </p:pic>
        <p:pic>
          <p:nvPicPr>
            <p:cNvPr id="13" name="object 13"/>
            <p:cNvPicPr/>
            <p:nvPr/>
          </p:nvPicPr>
          <p:blipFill>
            <a:blip r:embed="rId8" cstate="print"/>
            <a:stretch>
              <a:fillRect/>
            </a:stretch>
          </p:blipFill>
          <p:spPr>
            <a:xfrm>
              <a:off x="1421891" y="7496556"/>
              <a:ext cx="4236720" cy="1159764"/>
            </a:xfrm>
            <a:prstGeom prst="rect">
              <a:avLst/>
            </a:prstGeom>
          </p:spPr>
        </p:pic>
        <p:pic>
          <p:nvPicPr>
            <p:cNvPr id="14" name="object 14"/>
            <p:cNvPicPr/>
            <p:nvPr/>
          </p:nvPicPr>
          <p:blipFill>
            <a:blip r:embed="rId9" cstate="print"/>
            <a:stretch>
              <a:fillRect/>
            </a:stretch>
          </p:blipFill>
          <p:spPr>
            <a:xfrm>
              <a:off x="1421891" y="4194048"/>
              <a:ext cx="4189476" cy="1984247"/>
            </a:xfrm>
            <a:prstGeom prst="rect">
              <a:avLst/>
            </a:prstGeom>
          </p:spPr>
        </p:pic>
        <p:pic>
          <p:nvPicPr>
            <p:cNvPr id="15" name="object 15"/>
            <p:cNvPicPr/>
            <p:nvPr/>
          </p:nvPicPr>
          <p:blipFill>
            <a:blip r:embed="rId10" cstate="print"/>
            <a:stretch>
              <a:fillRect/>
            </a:stretch>
          </p:blipFill>
          <p:spPr>
            <a:xfrm>
              <a:off x="1421891" y="2840736"/>
              <a:ext cx="4229100" cy="1423416"/>
            </a:xfrm>
            <a:prstGeom prst="rect">
              <a:avLst/>
            </a:prstGeom>
          </p:spPr>
        </p:pic>
        <p:pic>
          <p:nvPicPr>
            <p:cNvPr id="16" name="object 16"/>
            <p:cNvPicPr/>
            <p:nvPr/>
          </p:nvPicPr>
          <p:blipFill>
            <a:blip r:embed="rId11" cstate="print"/>
            <a:stretch>
              <a:fillRect/>
            </a:stretch>
          </p:blipFill>
          <p:spPr>
            <a:xfrm>
              <a:off x="1421891" y="6202680"/>
              <a:ext cx="4192524" cy="1278636"/>
            </a:xfrm>
            <a:prstGeom prst="rect">
              <a:avLst/>
            </a:prstGeom>
          </p:spPr>
        </p:pic>
        <p:pic>
          <p:nvPicPr>
            <p:cNvPr id="17" name="object 17"/>
            <p:cNvPicPr/>
            <p:nvPr/>
          </p:nvPicPr>
          <p:blipFill>
            <a:blip r:embed="rId12" cstate="print"/>
            <a:stretch>
              <a:fillRect/>
            </a:stretch>
          </p:blipFill>
          <p:spPr>
            <a:xfrm>
              <a:off x="1421891" y="7496556"/>
              <a:ext cx="4236720" cy="1159764"/>
            </a:xfrm>
            <a:prstGeom prst="rect">
              <a:avLst/>
            </a:prstGeom>
          </p:spPr>
        </p:pic>
        <p:pic>
          <p:nvPicPr>
            <p:cNvPr id="18" name="object 18"/>
            <p:cNvPicPr/>
            <p:nvPr/>
          </p:nvPicPr>
          <p:blipFill>
            <a:blip r:embed="rId13" cstate="print"/>
            <a:stretch>
              <a:fillRect/>
            </a:stretch>
          </p:blipFill>
          <p:spPr>
            <a:xfrm>
              <a:off x="1421891" y="4194048"/>
              <a:ext cx="4189476" cy="1984247"/>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7872" y="469772"/>
            <a:ext cx="5676900" cy="2784475"/>
          </a:xfrm>
          <a:prstGeom prst="rect">
            <a:avLst/>
          </a:prstGeom>
        </p:spPr>
        <p:txBody>
          <a:bodyPr vert="horz" wrap="square" lIns="0" tIns="12700" rIns="0" bIns="0" rtlCol="0">
            <a:spAutoFit/>
          </a:bodyPr>
          <a:lstStyle/>
          <a:p>
            <a:pPr marR="5080" algn="r">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dirty="0">
              <a:latin typeface="Noto Serif CJK JP"/>
              <a:cs typeface="Noto Serif CJK JP"/>
            </a:endParaRPr>
          </a:p>
          <a:p>
            <a:pPr marL="12700">
              <a:lnSpc>
                <a:spcPct val="100000"/>
              </a:lnSpc>
              <a:spcBef>
                <a:spcPts val="1620"/>
              </a:spcBef>
            </a:pPr>
            <a:r>
              <a:rPr sz="1600" dirty="0">
                <a:solidFill>
                  <a:srgbClr val="2B6CAB"/>
                </a:solidFill>
                <a:latin typeface="Noto Serif CJK JP"/>
                <a:cs typeface="Noto Serif CJK JP"/>
              </a:rPr>
              <a:t>4.4</a:t>
            </a:r>
            <a:r>
              <a:rPr sz="1600" spc="-30" dirty="0">
                <a:solidFill>
                  <a:srgbClr val="2B6CAB"/>
                </a:solidFill>
                <a:latin typeface="Noto Serif CJK JP"/>
                <a:cs typeface="Noto Serif CJK JP"/>
              </a:rPr>
              <a:t> 远程控制</a:t>
            </a:r>
            <a:endParaRPr sz="1600" dirty="0">
              <a:latin typeface="Noto Serif CJK JP"/>
              <a:cs typeface="Noto Serif CJK JP"/>
            </a:endParaRPr>
          </a:p>
          <a:p>
            <a:pPr marL="715010">
              <a:lnSpc>
                <a:spcPct val="100000"/>
              </a:lnSpc>
              <a:spcBef>
                <a:spcPts val="415"/>
              </a:spcBef>
            </a:pPr>
            <a:r>
              <a:rPr sz="1050" spc="-15" dirty="0">
                <a:solidFill>
                  <a:srgbClr val="2B2A29"/>
                </a:solidFill>
                <a:latin typeface="Noto Serif CJK JP"/>
                <a:cs typeface="Noto Serif CJK JP"/>
              </a:rPr>
              <a:t>在导航树上选择“远程控制”，打开远程控制界面，远程控制界面包含</a:t>
            </a:r>
            <a:r>
              <a:rPr sz="1050" spc="90" dirty="0">
                <a:solidFill>
                  <a:srgbClr val="2B2A29"/>
                </a:solidFill>
                <a:latin typeface="Noto Serif CJK JP"/>
                <a:cs typeface="Noto Serif CJK JP"/>
              </a:rPr>
              <a:t>“控制台重</a:t>
            </a:r>
            <a:endParaRPr sz="1050" dirty="0">
              <a:latin typeface="Noto Serif CJK JP"/>
              <a:cs typeface="Noto Serif CJK JP"/>
            </a:endParaRPr>
          </a:p>
          <a:p>
            <a:pPr marL="445770" marR="274955">
              <a:lnSpc>
                <a:spcPct val="150500"/>
              </a:lnSpc>
              <a:spcBef>
                <a:spcPts val="10"/>
              </a:spcBef>
            </a:pPr>
            <a:r>
              <a:rPr sz="1050" spc="-35" dirty="0">
                <a:solidFill>
                  <a:srgbClr val="2B2A29"/>
                </a:solidFill>
                <a:latin typeface="Noto Serif CJK JP"/>
                <a:cs typeface="Noto Serif CJK JP"/>
              </a:rPr>
              <a:t>定向( </a:t>
            </a:r>
            <a:r>
              <a:rPr sz="1050" spc="-215" dirty="0">
                <a:solidFill>
                  <a:srgbClr val="2B2A29"/>
                </a:solidFill>
                <a:latin typeface="Noto Serif CJK JP"/>
                <a:cs typeface="Noto Serif CJK JP"/>
              </a:rPr>
              <a:t>K</a:t>
            </a:r>
            <a:r>
              <a:rPr sz="1050" spc="5" dirty="0">
                <a:solidFill>
                  <a:srgbClr val="2B2A29"/>
                </a:solidFill>
                <a:latin typeface="Noto Serif CJK JP"/>
                <a:cs typeface="Noto Serif CJK JP"/>
              </a:rPr>
              <a:t> </a:t>
            </a:r>
            <a:r>
              <a:rPr sz="1050" spc="-215" dirty="0">
                <a:solidFill>
                  <a:srgbClr val="2B2A29"/>
                </a:solidFill>
                <a:latin typeface="Noto Serif CJK JP"/>
                <a:cs typeface="Noto Serif CJK JP"/>
              </a:rPr>
              <a:t>V</a:t>
            </a:r>
            <a:r>
              <a:rPr sz="1050" spc="5" dirty="0">
                <a:solidFill>
                  <a:srgbClr val="2B2A29"/>
                </a:solidFill>
                <a:latin typeface="Noto Serif CJK JP"/>
                <a:cs typeface="Noto Serif CJK JP"/>
              </a:rPr>
              <a:t> </a:t>
            </a:r>
            <a:r>
              <a:rPr sz="1050" spc="-290" dirty="0">
                <a:solidFill>
                  <a:srgbClr val="2B2A29"/>
                </a:solidFill>
                <a:latin typeface="Noto Serif CJK JP"/>
                <a:cs typeface="Noto Serif CJK JP"/>
              </a:rPr>
              <a:t>M</a:t>
            </a:r>
            <a:r>
              <a:rPr sz="1050" spc="-30" dirty="0">
                <a:solidFill>
                  <a:srgbClr val="2B2A29"/>
                </a:solidFill>
                <a:latin typeface="Noto Serif CJK JP"/>
                <a:cs typeface="Noto Serif CJK JP"/>
              </a:rPr>
              <a:t> )”、服务器开关机控制、服务器定位、远程会话设置、虚拟介质设置、鼠</a:t>
            </a:r>
            <a:r>
              <a:rPr sz="1050" spc="-20" dirty="0">
                <a:solidFill>
                  <a:srgbClr val="2B2A29"/>
                </a:solidFill>
                <a:latin typeface="Noto Serif CJK JP"/>
                <a:cs typeface="Noto Serif CJK JP"/>
              </a:rPr>
              <a:t>标模式设置六个界面，如下图所示。</a:t>
            </a:r>
            <a:endParaRPr sz="1050" dirty="0">
              <a:latin typeface="Noto Serif CJK JP"/>
              <a:cs typeface="Noto Serif CJK JP"/>
            </a:endParaRPr>
          </a:p>
          <a:p>
            <a:pPr marL="709295" indent="-139065">
              <a:lnSpc>
                <a:spcPct val="100000"/>
              </a:lnSpc>
              <a:spcBef>
                <a:spcPts val="700"/>
              </a:spcBef>
              <a:buClr>
                <a:srgbClr val="2B6CAB"/>
              </a:buClr>
              <a:buSzPct val="76190"/>
              <a:buChar char="·"/>
              <a:tabLst>
                <a:tab pos="709295" algn="l"/>
              </a:tabLst>
            </a:pPr>
            <a:r>
              <a:rPr sz="1050" spc="140" dirty="0">
                <a:solidFill>
                  <a:srgbClr val="2B2A29"/>
                </a:solidFill>
                <a:latin typeface="Noto Serif CJK JP"/>
                <a:cs typeface="Noto Serif CJK JP"/>
              </a:rPr>
              <a:t>控制台重定向</a:t>
            </a:r>
            <a:r>
              <a:rPr sz="1050" spc="-40" dirty="0">
                <a:solidFill>
                  <a:srgbClr val="2B2A29"/>
                </a:solidFill>
                <a:latin typeface="Noto Serif CJK JP"/>
                <a:cs typeface="Noto Serif CJK JP"/>
              </a:rPr>
              <a:t>(KVM)</a:t>
            </a:r>
            <a:r>
              <a:rPr sz="1050" spc="30" dirty="0">
                <a:solidFill>
                  <a:srgbClr val="2B2A29"/>
                </a:solidFill>
                <a:latin typeface="Noto Serif CJK JP"/>
                <a:cs typeface="Noto Serif CJK JP"/>
              </a:rPr>
              <a:t>：弹出 </a:t>
            </a:r>
            <a:r>
              <a:rPr sz="1050" spc="-105" dirty="0">
                <a:solidFill>
                  <a:srgbClr val="2B2A29"/>
                </a:solidFill>
                <a:latin typeface="Noto Serif CJK JP"/>
                <a:cs typeface="Noto Serif CJK JP"/>
              </a:rPr>
              <a:t>KVM</a:t>
            </a:r>
            <a:r>
              <a:rPr sz="1050" spc="-5" dirty="0">
                <a:solidFill>
                  <a:srgbClr val="2B2A29"/>
                </a:solidFill>
                <a:latin typeface="Noto Serif CJK JP"/>
                <a:cs typeface="Noto Serif CJK JP"/>
              </a:rPr>
              <a:t> 控制台窗口。</a:t>
            </a:r>
            <a:endParaRPr sz="1050" dirty="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20" dirty="0">
                <a:solidFill>
                  <a:srgbClr val="2B2A29"/>
                </a:solidFill>
                <a:latin typeface="Noto Serif CJK JP"/>
                <a:cs typeface="Noto Serif CJK JP"/>
              </a:rPr>
              <a:t>服务器开关机控制：控制启动、关闭、重启服务器。</a:t>
            </a:r>
            <a:endParaRPr sz="1050" dirty="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70" dirty="0">
                <a:solidFill>
                  <a:srgbClr val="2B2A29"/>
                </a:solidFill>
                <a:latin typeface="Noto Serif CJK JP"/>
                <a:cs typeface="Noto Serif CJK JP"/>
              </a:rPr>
              <a:t>服务器定位：点亮 ／ 关闭 定位灯。</a:t>
            </a:r>
            <a:endParaRPr sz="1050" dirty="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30" dirty="0">
                <a:solidFill>
                  <a:srgbClr val="2B2A29"/>
                </a:solidFill>
                <a:latin typeface="Noto Serif CJK JP"/>
                <a:cs typeface="Noto Serif CJK JP"/>
              </a:rPr>
              <a:t>远程会话设置：设置 </a:t>
            </a:r>
            <a:r>
              <a:rPr sz="1050" spc="-105" dirty="0">
                <a:solidFill>
                  <a:srgbClr val="2B2A29"/>
                </a:solidFill>
                <a:latin typeface="Noto Serif CJK JP"/>
                <a:cs typeface="Noto Serif CJK JP"/>
              </a:rPr>
              <a:t>KVM</a:t>
            </a:r>
            <a:r>
              <a:rPr sz="1050" spc="-55" dirty="0">
                <a:solidFill>
                  <a:srgbClr val="2B2A29"/>
                </a:solidFill>
                <a:latin typeface="Noto Serif CJK JP"/>
                <a:cs typeface="Noto Serif CJK JP"/>
              </a:rPr>
              <a:t> 会话加密、媒体加密、虚拟媒体连接方式。</a:t>
            </a:r>
            <a:endParaRPr sz="1050" dirty="0">
              <a:latin typeface="Noto Serif CJK JP"/>
              <a:cs typeface="Noto Serif CJK JP"/>
            </a:endParaRPr>
          </a:p>
          <a:p>
            <a:pPr marL="708660" indent="-138430">
              <a:lnSpc>
                <a:spcPct val="100000"/>
              </a:lnSpc>
              <a:spcBef>
                <a:spcPts val="600"/>
              </a:spcBef>
              <a:buClr>
                <a:srgbClr val="2B6CAB"/>
              </a:buClr>
              <a:buSzPct val="76190"/>
              <a:buChar char="·"/>
              <a:tabLst>
                <a:tab pos="708660" algn="l"/>
              </a:tabLst>
            </a:pPr>
            <a:r>
              <a:rPr sz="1050" spc="-20" dirty="0">
                <a:solidFill>
                  <a:srgbClr val="2B2A29"/>
                </a:solidFill>
                <a:latin typeface="Noto Serif CJK JP"/>
                <a:cs typeface="Noto Serif CJK JP"/>
              </a:rPr>
              <a:t>虚拟介质设置：设置虚拟介质(软盘、光驱、硬盘等)数目。</a:t>
            </a:r>
            <a:endParaRPr sz="1050" dirty="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30" dirty="0">
                <a:solidFill>
                  <a:srgbClr val="2B2A29"/>
                </a:solidFill>
                <a:latin typeface="Noto Serif CJK JP"/>
                <a:cs typeface="Noto Serif CJK JP"/>
              </a:rPr>
              <a:t>鼠标模式设置：设置 </a:t>
            </a:r>
            <a:r>
              <a:rPr sz="1050" spc="-105" dirty="0">
                <a:solidFill>
                  <a:srgbClr val="2B2A29"/>
                </a:solidFill>
                <a:latin typeface="Noto Serif CJK JP"/>
                <a:cs typeface="Noto Serif CJK JP"/>
              </a:rPr>
              <a:t>KVM</a:t>
            </a:r>
            <a:r>
              <a:rPr sz="1050" spc="-45" dirty="0">
                <a:solidFill>
                  <a:srgbClr val="2B2A29"/>
                </a:solidFill>
                <a:latin typeface="Noto Serif CJK JP"/>
                <a:cs typeface="Noto Serif CJK JP"/>
              </a:rPr>
              <a:t> 远程控制台的鼠标工作模式。</a:t>
            </a:r>
            <a:endParaRPr sz="1050" dirty="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55</a:t>
            </a:r>
            <a:endParaRPr sz="900">
              <a:latin typeface="Noto Serif CJK JP"/>
              <a:cs typeface="Noto Serif CJK JP"/>
            </a:endParaRPr>
          </a:p>
        </p:txBody>
      </p:sp>
      <p:grpSp>
        <p:nvGrpSpPr>
          <p:cNvPr id="4" name="object 4"/>
          <p:cNvGrpSpPr/>
          <p:nvPr/>
        </p:nvGrpSpPr>
        <p:grpSpPr>
          <a:xfrm>
            <a:off x="1420367" y="5963412"/>
            <a:ext cx="4250690" cy="1130935"/>
            <a:chOff x="1420367" y="5963412"/>
            <a:chExt cx="4250690" cy="1130935"/>
          </a:xfrm>
        </p:grpSpPr>
        <p:pic>
          <p:nvPicPr>
            <p:cNvPr id="5" name="object 5"/>
            <p:cNvPicPr/>
            <p:nvPr/>
          </p:nvPicPr>
          <p:blipFill>
            <a:blip r:embed="rId2" cstate="print"/>
            <a:stretch>
              <a:fillRect/>
            </a:stretch>
          </p:blipFill>
          <p:spPr>
            <a:xfrm>
              <a:off x="1420367" y="5963412"/>
              <a:ext cx="4232148" cy="905256"/>
            </a:xfrm>
            <a:prstGeom prst="rect">
              <a:avLst/>
            </a:prstGeom>
          </p:spPr>
        </p:pic>
        <p:pic>
          <p:nvPicPr>
            <p:cNvPr id="6" name="object 6"/>
            <p:cNvPicPr/>
            <p:nvPr/>
          </p:nvPicPr>
          <p:blipFill>
            <a:blip r:embed="rId3" cstate="print"/>
            <a:stretch>
              <a:fillRect/>
            </a:stretch>
          </p:blipFill>
          <p:spPr>
            <a:xfrm>
              <a:off x="1420367" y="5990844"/>
              <a:ext cx="4250435" cy="1103375"/>
            </a:xfrm>
            <a:prstGeom prst="rect">
              <a:avLst/>
            </a:prstGeom>
          </p:spPr>
        </p:pic>
      </p:grpSp>
      <p:grpSp>
        <p:nvGrpSpPr>
          <p:cNvPr id="7" name="object 7"/>
          <p:cNvGrpSpPr/>
          <p:nvPr/>
        </p:nvGrpSpPr>
        <p:grpSpPr>
          <a:xfrm>
            <a:off x="1403603" y="7188708"/>
            <a:ext cx="4267200" cy="1056640"/>
            <a:chOff x="1403603" y="7188708"/>
            <a:chExt cx="4267200" cy="1056640"/>
          </a:xfrm>
        </p:grpSpPr>
        <p:pic>
          <p:nvPicPr>
            <p:cNvPr id="8" name="object 8"/>
            <p:cNvPicPr/>
            <p:nvPr/>
          </p:nvPicPr>
          <p:blipFill>
            <a:blip r:embed="rId4" cstate="print"/>
            <a:stretch>
              <a:fillRect/>
            </a:stretch>
          </p:blipFill>
          <p:spPr>
            <a:xfrm>
              <a:off x="1420367" y="7188708"/>
              <a:ext cx="4215383" cy="960119"/>
            </a:xfrm>
            <a:prstGeom prst="rect">
              <a:avLst/>
            </a:prstGeom>
          </p:spPr>
        </p:pic>
        <p:pic>
          <p:nvPicPr>
            <p:cNvPr id="9" name="object 9"/>
            <p:cNvPicPr/>
            <p:nvPr/>
          </p:nvPicPr>
          <p:blipFill>
            <a:blip r:embed="rId5" cstate="print"/>
            <a:stretch>
              <a:fillRect/>
            </a:stretch>
          </p:blipFill>
          <p:spPr>
            <a:xfrm>
              <a:off x="1403603" y="7205472"/>
              <a:ext cx="4267200" cy="1039368"/>
            </a:xfrm>
            <a:prstGeom prst="rect">
              <a:avLst/>
            </a:prstGeom>
          </p:spPr>
        </p:pic>
      </p:grpSp>
      <p:pic>
        <p:nvPicPr>
          <p:cNvPr id="10" name="object 10"/>
          <p:cNvPicPr/>
          <p:nvPr/>
        </p:nvPicPr>
        <p:blipFill>
          <a:blip r:embed="rId6" cstate="print"/>
          <a:stretch>
            <a:fillRect/>
          </a:stretch>
        </p:blipFill>
        <p:spPr>
          <a:xfrm>
            <a:off x="1456944" y="3348228"/>
            <a:ext cx="4148328" cy="1277112"/>
          </a:xfrm>
          <a:prstGeom prst="rect">
            <a:avLst/>
          </a:prstGeom>
        </p:spPr>
      </p:pic>
      <p:pic>
        <p:nvPicPr>
          <p:cNvPr id="11" name="object 11"/>
          <p:cNvPicPr/>
          <p:nvPr/>
        </p:nvPicPr>
        <p:blipFill>
          <a:blip r:embed="rId7" cstate="print"/>
          <a:stretch>
            <a:fillRect/>
          </a:stretch>
        </p:blipFill>
        <p:spPr>
          <a:xfrm>
            <a:off x="1412747" y="4715256"/>
            <a:ext cx="4238244" cy="11811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56</a:t>
            </a:r>
            <a:endParaRPr sz="900">
              <a:latin typeface="Noto Serif CJK JP"/>
              <a:cs typeface="Noto Serif CJK JP"/>
            </a:endParaRPr>
          </a:p>
        </p:txBody>
      </p:sp>
      <p:sp>
        <p:nvSpPr>
          <p:cNvPr id="6" name="object 6"/>
          <p:cNvSpPr txBox="1"/>
          <p:nvPr/>
        </p:nvSpPr>
        <p:spPr>
          <a:xfrm>
            <a:off x="609091" y="3730625"/>
            <a:ext cx="5379085" cy="3232295"/>
          </a:xfrm>
          <a:prstGeom prst="rect">
            <a:avLst/>
          </a:prstGeom>
        </p:spPr>
        <p:txBody>
          <a:bodyPr vert="horz" wrap="square" lIns="0" tIns="91440" rIns="0" bIns="0" rtlCol="0">
            <a:spAutoFit/>
          </a:bodyPr>
          <a:lstStyle/>
          <a:p>
            <a:pPr marL="12700">
              <a:lnSpc>
                <a:spcPct val="100000"/>
              </a:lnSpc>
              <a:spcBef>
                <a:spcPts val="720"/>
              </a:spcBef>
            </a:pPr>
            <a:r>
              <a:rPr sz="1600" dirty="0">
                <a:solidFill>
                  <a:srgbClr val="2B6CAB"/>
                </a:solidFill>
                <a:latin typeface="Noto Serif CJK JP"/>
                <a:cs typeface="Noto Serif CJK JP"/>
              </a:rPr>
              <a:t>4</a:t>
            </a:r>
            <a:r>
              <a:rPr lang="en-US" sz="1600" spc="204" dirty="0">
                <a:solidFill>
                  <a:srgbClr val="2B6CAB"/>
                </a:solidFill>
                <a:latin typeface="Noto Serif CJK JP"/>
                <a:cs typeface="Noto Serif CJK JP"/>
              </a:rPr>
              <a:t>.</a:t>
            </a:r>
            <a:r>
              <a:rPr sz="1600" dirty="0">
                <a:solidFill>
                  <a:srgbClr val="2B6CAB"/>
                </a:solidFill>
                <a:latin typeface="Noto Serif CJK JP"/>
                <a:cs typeface="Noto Serif CJK JP"/>
              </a:rPr>
              <a:t>5</a:t>
            </a:r>
            <a:r>
              <a:rPr sz="1600" spc="-55" dirty="0">
                <a:solidFill>
                  <a:srgbClr val="2B6CAB"/>
                </a:solidFill>
                <a:latin typeface="Noto Serif CJK JP"/>
                <a:cs typeface="Noto Serif CJK JP"/>
              </a:rPr>
              <a:t> 电源和散热</a:t>
            </a:r>
            <a:endParaRPr sz="1600" dirty="0">
              <a:latin typeface="Noto Serif CJK JP"/>
              <a:cs typeface="Noto Serif CJK JP"/>
            </a:endParaRPr>
          </a:p>
          <a:p>
            <a:pPr marL="713105">
              <a:lnSpc>
                <a:spcPct val="100000"/>
              </a:lnSpc>
              <a:spcBef>
                <a:spcPts val="415"/>
              </a:spcBef>
            </a:pPr>
            <a:r>
              <a:rPr sz="1050" spc="-20" dirty="0">
                <a:solidFill>
                  <a:srgbClr val="2B2A29"/>
                </a:solidFill>
                <a:latin typeface="Noto Serif CJK JP"/>
                <a:cs typeface="Noto Serif CJK JP"/>
              </a:rPr>
              <a:t>在导航树上选择“电源和散热”，打开电源和散热页面，电源和散热页面包含电</a:t>
            </a:r>
            <a:endParaRPr sz="1050" dirty="0">
              <a:latin typeface="Noto Serif CJK JP"/>
              <a:cs typeface="Noto Serif CJK JP"/>
            </a:endParaRPr>
          </a:p>
          <a:p>
            <a:pPr marL="443865">
              <a:lnSpc>
                <a:spcPct val="100000"/>
              </a:lnSpc>
              <a:spcBef>
                <a:spcPts val="635"/>
              </a:spcBef>
            </a:pPr>
            <a:r>
              <a:rPr sz="1050" spc="-15" dirty="0">
                <a:solidFill>
                  <a:srgbClr val="2B2A29"/>
                </a:solidFill>
                <a:latin typeface="Noto Serif CJK JP"/>
                <a:cs typeface="Noto Serif CJK JP"/>
              </a:rPr>
              <a:t>源监测、电源管理、风扇转速控制两</a:t>
            </a:r>
            <a:r>
              <a:rPr sz="1050" dirty="0">
                <a:solidFill>
                  <a:srgbClr val="2B2A29"/>
                </a:solidFill>
                <a:latin typeface="Noto Serif CJK JP"/>
                <a:cs typeface="Noto Serif CJK JP"/>
              </a:rPr>
              <a:t>＾</a:t>
            </a:r>
            <a:r>
              <a:rPr sz="1050" spc="-30" dirty="0">
                <a:solidFill>
                  <a:srgbClr val="2B2A29"/>
                </a:solidFill>
                <a:latin typeface="Noto Serif CJK JP"/>
                <a:cs typeface="Noto Serif CJK JP"/>
              </a:rPr>
              <a:t>页面，如下图所示。</a:t>
            </a:r>
            <a:endParaRPr sz="1050" dirty="0">
              <a:latin typeface="Noto Serif CJK JP"/>
              <a:cs typeface="Noto Serif CJK JP"/>
            </a:endParaRPr>
          </a:p>
          <a:p>
            <a:pPr marL="713105" marR="24765" indent="-143510">
              <a:lnSpc>
                <a:spcPct val="150500"/>
              </a:lnSpc>
              <a:spcBef>
                <a:spcPts val="15"/>
              </a:spcBef>
              <a:buClr>
                <a:srgbClr val="2B6CAB"/>
              </a:buClr>
              <a:buSzPct val="76190"/>
              <a:buChar char="·"/>
              <a:tabLst>
                <a:tab pos="713105" algn="l"/>
              </a:tabLst>
            </a:pPr>
            <a:r>
              <a:rPr sz="1050" spc="-5" dirty="0">
                <a:solidFill>
                  <a:srgbClr val="2B2A29"/>
                </a:solidFill>
                <a:latin typeface="Noto Serif CJK JP"/>
                <a:cs typeface="Noto Serif CJK JP"/>
              </a:rPr>
              <a:t>电源监测</a:t>
            </a:r>
            <a:r>
              <a:rPr sz="1050" spc="185" dirty="0">
                <a:solidFill>
                  <a:srgbClr val="2B2A29"/>
                </a:solidFill>
                <a:latin typeface="Noto Serif CJK JP"/>
                <a:cs typeface="Noto Serif CJK JP"/>
              </a:rPr>
              <a:t>l</a:t>
            </a:r>
            <a:r>
              <a:rPr sz="1050" spc="-30" dirty="0">
                <a:solidFill>
                  <a:srgbClr val="2B2A29"/>
                </a:solidFill>
                <a:latin typeface="Noto Serif CJK JP"/>
                <a:cs typeface="Noto Serif CJK JP"/>
              </a:rPr>
              <a:t>包含电源模块在位状态、告警状态、温度、输入功率、输出功率、输</a:t>
            </a:r>
            <a:r>
              <a:rPr sz="1050" spc="-20" dirty="0">
                <a:solidFill>
                  <a:srgbClr val="2B2A29"/>
                </a:solidFill>
                <a:latin typeface="Noto Serif CJK JP"/>
                <a:cs typeface="Noto Serif CJK JP"/>
              </a:rPr>
              <a:t>入电压、输出电压、输入电流、输出电流、电源模块固件版本信息。</a:t>
            </a:r>
            <a:endParaRPr sz="1050" dirty="0">
              <a:latin typeface="Noto Serif CJK JP"/>
              <a:cs typeface="Noto Serif CJK JP"/>
            </a:endParaRPr>
          </a:p>
          <a:p>
            <a:pPr marL="708025" indent="-139065">
              <a:lnSpc>
                <a:spcPct val="100000"/>
              </a:lnSpc>
              <a:spcBef>
                <a:spcPts val="700"/>
              </a:spcBef>
              <a:buClr>
                <a:srgbClr val="2B6CAB"/>
              </a:buClr>
              <a:buSzPct val="76190"/>
              <a:buChar char="·"/>
              <a:tabLst>
                <a:tab pos="708025" algn="l"/>
              </a:tabLst>
            </a:pPr>
            <a:r>
              <a:rPr sz="1050" dirty="0">
                <a:solidFill>
                  <a:srgbClr val="2B2A29"/>
                </a:solidFill>
                <a:latin typeface="Noto Serif CJK JP"/>
                <a:cs typeface="Noto Serif CJK JP"/>
              </a:rPr>
              <a:t>电源管理</a:t>
            </a:r>
            <a:r>
              <a:rPr sz="1050" spc="185" dirty="0">
                <a:solidFill>
                  <a:srgbClr val="2B2A29"/>
                </a:solidFill>
                <a:latin typeface="Noto Serif CJK JP"/>
                <a:cs typeface="Noto Serif CJK JP"/>
              </a:rPr>
              <a:t>l</a:t>
            </a:r>
            <a:r>
              <a:rPr sz="1050" spc="-20" dirty="0">
                <a:solidFill>
                  <a:srgbClr val="2B2A29"/>
                </a:solidFill>
                <a:latin typeface="Noto Serif CJK JP"/>
                <a:cs typeface="Noto Serif CJK JP"/>
              </a:rPr>
              <a:t>包含电源模块在位状态、当前状态、主备模式切换功能。</a:t>
            </a:r>
            <a:endParaRPr sz="1050" dirty="0">
              <a:latin typeface="Noto Serif CJK JP"/>
              <a:cs typeface="Noto Serif CJK JP"/>
            </a:endParaRPr>
          </a:p>
          <a:p>
            <a:pPr marL="708025" indent="-139065">
              <a:lnSpc>
                <a:spcPct val="100000"/>
              </a:lnSpc>
              <a:spcBef>
                <a:spcPts val="600"/>
              </a:spcBef>
              <a:buClr>
                <a:srgbClr val="2B6CAB"/>
              </a:buClr>
              <a:buSzPct val="76190"/>
              <a:buChar char="·"/>
              <a:tabLst>
                <a:tab pos="708025" algn="l"/>
              </a:tabLst>
            </a:pPr>
            <a:r>
              <a:rPr sz="1050" dirty="0">
                <a:solidFill>
                  <a:srgbClr val="2B2A29"/>
                </a:solidFill>
                <a:latin typeface="Noto Serif CJK JP"/>
                <a:cs typeface="Noto Serif CJK JP"/>
              </a:rPr>
              <a:t>风扇转速控制</a:t>
            </a:r>
            <a:r>
              <a:rPr sz="1050" spc="185" dirty="0">
                <a:solidFill>
                  <a:srgbClr val="2B2A29"/>
                </a:solidFill>
                <a:latin typeface="Noto Serif CJK JP"/>
                <a:cs typeface="Noto Serif CJK JP"/>
              </a:rPr>
              <a:t>l</a:t>
            </a:r>
            <a:r>
              <a:rPr sz="1050" spc="-20" dirty="0">
                <a:solidFill>
                  <a:srgbClr val="2B2A29"/>
                </a:solidFill>
                <a:latin typeface="Noto Serif CJK JP"/>
                <a:cs typeface="Noto Serif CJK JP"/>
              </a:rPr>
              <a:t>包含风扇状态、当前转速信息，以及转速控制功能。</a:t>
            </a:r>
            <a:endParaRPr sz="1050" dirty="0">
              <a:latin typeface="Noto Serif CJK JP"/>
              <a:cs typeface="Noto Serif CJK JP"/>
            </a:endParaRPr>
          </a:p>
          <a:p>
            <a:pPr>
              <a:lnSpc>
                <a:spcPct val="100000"/>
              </a:lnSpc>
              <a:spcBef>
                <a:spcPts val="375"/>
              </a:spcBef>
            </a:pPr>
            <a:endParaRPr sz="1050" dirty="0">
              <a:latin typeface="Noto Serif CJK JP"/>
              <a:cs typeface="Noto Serif CJK JP"/>
            </a:endParaRPr>
          </a:p>
          <a:p>
            <a:pPr marL="478790">
              <a:lnSpc>
                <a:spcPct val="100000"/>
              </a:lnSpc>
            </a:pPr>
            <a:r>
              <a:rPr sz="1050" spc="-15" dirty="0">
                <a:solidFill>
                  <a:srgbClr val="2B6CAB"/>
                </a:solidFill>
                <a:latin typeface="Noto Serif CJK JP"/>
                <a:cs typeface="Noto Serif CJK JP"/>
              </a:rPr>
              <a:t>注意：风扇转速控制包含如下几种转速档</a:t>
            </a:r>
            <a:r>
              <a:rPr sz="1050" spc="135" dirty="0">
                <a:solidFill>
                  <a:srgbClr val="2B6CAB"/>
                </a:solidFill>
                <a:latin typeface="Noto Serif CJK JP"/>
                <a:cs typeface="Noto Serif CJK JP"/>
              </a:rPr>
              <a:t>l</a:t>
            </a:r>
            <a:endParaRPr sz="1050" dirty="0">
              <a:latin typeface="Noto Serif CJK JP"/>
              <a:cs typeface="Noto Serif CJK JP"/>
            </a:endParaRPr>
          </a:p>
          <a:p>
            <a:pPr>
              <a:lnSpc>
                <a:spcPct val="100000"/>
              </a:lnSpc>
              <a:spcBef>
                <a:spcPts val="380"/>
              </a:spcBef>
            </a:pPr>
            <a:endParaRPr sz="1050" dirty="0">
              <a:latin typeface="Noto Serif CJK JP"/>
              <a:cs typeface="Noto Serif CJK JP"/>
            </a:endParaRPr>
          </a:p>
          <a:p>
            <a:pPr marL="713105">
              <a:lnSpc>
                <a:spcPct val="100000"/>
              </a:lnSpc>
            </a:pPr>
            <a:r>
              <a:rPr lang="en-US" sz="1050" spc="5" dirty="0">
                <a:solidFill>
                  <a:srgbClr val="2B6CAB"/>
                </a:solidFill>
                <a:latin typeface="Noto Serif CJK JP"/>
                <a:cs typeface="Noto Serif CJK JP"/>
              </a:rPr>
              <a:t>-</a:t>
            </a:r>
            <a:r>
              <a:rPr sz="1050" spc="5" dirty="0">
                <a:solidFill>
                  <a:srgbClr val="2B6CAB"/>
                </a:solidFill>
                <a:latin typeface="Noto Serif CJK JP"/>
                <a:cs typeface="Noto Serif CJK JP"/>
              </a:rPr>
              <a:t> </a:t>
            </a:r>
            <a:r>
              <a:rPr sz="1050" spc="225" dirty="0">
                <a:solidFill>
                  <a:srgbClr val="2B2A29"/>
                </a:solidFill>
                <a:latin typeface="Noto Serif CJK JP"/>
                <a:cs typeface="Noto Serif CJK JP"/>
              </a:rPr>
              <a:t>低速档</a:t>
            </a:r>
            <a:r>
              <a:rPr sz="1050" dirty="0">
                <a:solidFill>
                  <a:srgbClr val="2B2A29"/>
                </a:solidFill>
                <a:latin typeface="Noto Serif CJK JP"/>
                <a:cs typeface="Noto Serif CJK JP"/>
              </a:rPr>
              <a:t>l20</a:t>
            </a:r>
            <a:r>
              <a:rPr sz="1050" spc="-10" dirty="0">
                <a:solidFill>
                  <a:srgbClr val="2B2A29"/>
                </a:solidFill>
                <a:latin typeface="Noto Serif CJK JP"/>
                <a:cs typeface="Noto Serif CJK JP"/>
              </a:rPr>
              <a:t>% 左右占空比</a:t>
            </a:r>
            <a:endParaRPr sz="1050" dirty="0">
              <a:latin typeface="Noto Serif CJK JP"/>
              <a:cs typeface="Noto Serif CJK JP"/>
            </a:endParaRPr>
          </a:p>
          <a:p>
            <a:pPr marL="713105">
              <a:lnSpc>
                <a:spcPct val="100000"/>
              </a:lnSpc>
              <a:spcBef>
                <a:spcPts val="600"/>
              </a:spcBef>
            </a:pPr>
            <a:r>
              <a:rPr lang="en-US" sz="1050" spc="5" dirty="0">
                <a:solidFill>
                  <a:srgbClr val="2B6CAB"/>
                </a:solidFill>
                <a:latin typeface="Noto Serif CJK JP"/>
                <a:cs typeface="Noto Serif CJK JP"/>
              </a:rPr>
              <a:t>-</a:t>
            </a:r>
            <a:r>
              <a:rPr sz="1050" spc="5" dirty="0">
                <a:solidFill>
                  <a:srgbClr val="2B6CAB"/>
                </a:solidFill>
                <a:latin typeface="Noto Serif CJK JP"/>
                <a:cs typeface="Noto Serif CJK JP"/>
              </a:rPr>
              <a:t> </a:t>
            </a:r>
            <a:r>
              <a:rPr sz="1050" spc="225" dirty="0">
                <a:solidFill>
                  <a:srgbClr val="2B2A29"/>
                </a:solidFill>
                <a:latin typeface="Noto Serif CJK JP"/>
                <a:cs typeface="Noto Serif CJK JP"/>
              </a:rPr>
              <a:t>中速档</a:t>
            </a:r>
            <a:r>
              <a:rPr sz="1050" dirty="0">
                <a:solidFill>
                  <a:srgbClr val="2B2A29"/>
                </a:solidFill>
                <a:latin typeface="Noto Serif CJK JP"/>
                <a:cs typeface="Noto Serif CJK JP"/>
              </a:rPr>
              <a:t>l50</a:t>
            </a:r>
            <a:r>
              <a:rPr sz="1050" spc="-10" dirty="0">
                <a:solidFill>
                  <a:srgbClr val="2B2A29"/>
                </a:solidFill>
                <a:latin typeface="Noto Serif CJK JP"/>
                <a:cs typeface="Noto Serif CJK JP"/>
              </a:rPr>
              <a:t>% 左右占空比</a:t>
            </a:r>
            <a:endParaRPr sz="1050" dirty="0">
              <a:latin typeface="Noto Serif CJK JP"/>
              <a:cs typeface="Noto Serif CJK JP"/>
            </a:endParaRPr>
          </a:p>
          <a:p>
            <a:pPr marL="713105">
              <a:lnSpc>
                <a:spcPct val="100000"/>
              </a:lnSpc>
              <a:spcBef>
                <a:spcPts val="600"/>
              </a:spcBef>
            </a:pPr>
            <a:r>
              <a:rPr lang="en-US" sz="1050" spc="5" dirty="0">
                <a:solidFill>
                  <a:srgbClr val="2B6CAB"/>
                </a:solidFill>
                <a:latin typeface="Noto Serif CJK JP"/>
                <a:cs typeface="Noto Serif CJK JP"/>
              </a:rPr>
              <a:t>-</a:t>
            </a:r>
            <a:r>
              <a:rPr sz="1050" spc="5" dirty="0">
                <a:solidFill>
                  <a:srgbClr val="2B6CAB"/>
                </a:solidFill>
                <a:latin typeface="Noto Serif CJK JP"/>
                <a:cs typeface="Noto Serif CJK JP"/>
              </a:rPr>
              <a:t> </a:t>
            </a:r>
            <a:r>
              <a:rPr sz="1050" spc="225" dirty="0">
                <a:solidFill>
                  <a:srgbClr val="2B2A29"/>
                </a:solidFill>
                <a:latin typeface="Noto Serif CJK JP"/>
                <a:cs typeface="Noto Serif CJK JP"/>
              </a:rPr>
              <a:t>高速档</a:t>
            </a:r>
            <a:r>
              <a:rPr sz="1050" dirty="0">
                <a:solidFill>
                  <a:srgbClr val="2B2A29"/>
                </a:solidFill>
                <a:latin typeface="Noto Serif CJK JP"/>
                <a:cs typeface="Noto Serif CJK JP"/>
              </a:rPr>
              <a:t>l80</a:t>
            </a:r>
            <a:r>
              <a:rPr sz="1050" spc="-10" dirty="0">
                <a:solidFill>
                  <a:srgbClr val="2B2A29"/>
                </a:solidFill>
                <a:latin typeface="Noto Serif CJK JP"/>
                <a:cs typeface="Noto Serif CJK JP"/>
              </a:rPr>
              <a:t>% 左右占空比</a:t>
            </a:r>
            <a:endParaRPr sz="1050" dirty="0">
              <a:latin typeface="Noto Serif CJK JP"/>
              <a:cs typeface="Noto Serif CJK JP"/>
            </a:endParaRPr>
          </a:p>
          <a:p>
            <a:pPr marL="713105">
              <a:lnSpc>
                <a:spcPct val="100000"/>
              </a:lnSpc>
              <a:spcBef>
                <a:spcPts val="600"/>
              </a:spcBef>
            </a:pPr>
            <a:r>
              <a:rPr lang="en-US" sz="1050" spc="5" dirty="0">
                <a:solidFill>
                  <a:srgbClr val="2B6CAB"/>
                </a:solidFill>
                <a:latin typeface="Noto Serif CJK JP"/>
                <a:cs typeface="Noto Serif CJK JP"/>
              </a:rPr>
              <a:t>-</a:t>
            </a:r>
            <a:r>
              <a:rPr sz="1050" spc="5" dirty="0">
                <a:solidFill>
                  <a:srgbClr val="2B6CAB"/>
                </a:solidFill>
                <a:latin typeface="Noto Serif CJK JP"/>
                <a:cs typeface="Noto Serif CJK JP"/>
              </a:rPr>
              <a:t> </a:t>
            </a:r>
            <a:r>
              <a:rPr sz="1050" spc="215" dirty="0">
                <a:solidFill>
                  <a:srgbClr val="2B2A29"/>
                </a:solidFill>
                <a:latin typeface="Noto Serif CJK JP"/>
                <a:cs typeface="Noto Serif CJK JP"/>
              </a:rPr>
              <a:t>全速档</a:t>
            </a:r>
            <a:r>
              <a:rPr sz="1050" dirty="0">
                <a:solidFill>
                  <a:srgbClr val="2B2A29"/>
                </a:solidFill>
                <a:latin typeface="Noto Serif CJK JP"/>
                <a:cs typeface="Noto Serif CJK JP"/>
              </a:rPr>
              <a:t>l100</a:t>
            </a:r>
            <a:r>
              <a:rPr sz="1050" spc="15" dirty="0">
                <a:solidFill>
                  <a:srgbClr val="2B2A29"/>
                </a:solidFill>
                <a:latin typeface="Noto Serif CJK JP"/>
                <a:cs typeface="Noto Serif CJK JP"/>
              </a:rPr>
              <a:t>% 占空比</a:t>
            </a:r>
            <a:endParaRPr sz="1050" dirty="0">
              <a:latin typeface="Noto Serif CJK JP"/>
              <a:cs typeface="Noto Serif CJK JP"/>
            </a:endParaRPr>
          </a:p>
        </p:txBody>
      </p:sp>
      <p:pic>
        <p:nvPicPr>
          <p:cNvPr id="7" name="object 7"/>
          <p:cNvPicPr/>
          <p:nvPr/>
        </p:nvPicPr>
        <p:blipFill>
          <a:blip r:embed="rId3" cstate="print"/>
          <a:stretch>
            <a:fillRect/>
          </a:stretch>
        </p:blipFill>
        <p:spPr>
          <a:xfrm>
            <a:off x="774191" y="5658612"/>
            <a:ext cx="204215" cy="179832"/>
          </a:xfrm>
          <a:prstGeom prst="rect">
            <a:avLst/>
          </a:prstGeom>
        </p:spPr>
      </p:pic>
      <p:sp>
        <p:nvSpPr>
          <p:cNvPr id="8" name="object 8"/>
          <p:cNvSpPr/>
          <p:nvPr/>
        </p:nvSpPr>
        <p:spPr>
          <a:xfrm>
            <a:off x="1045463" y="5611368"/>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sp>
        <p:nvSpPr>
          <p:cNvPr id="9" name="object 9"/>
          <p:cNvSpPr/>
          <p:nvPr/>
        </p:nvSpPr>
        <p:spPr>
          <a:xfrm>
            <a:off x="1045463" y="5911596"/>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grpSp>
        <p:nvGrpSpPr>
          <p:cNvPr id="10" name="object 10"/>
          <p:cNvGrpSpPr/>
          <p:nvPr/>
        </p:nvGrpSpPr>
        <p:grpSpPr>
          <a:xfrm>
            <a:off x="1394460" y="900684"/>
            <a:ext cx="4300855" cy="2697480"/>
            <a:chOff x="1394460" y="900684"/>
            <a:chExt cx="4300855" cy="2697480"/>
          </a:xfrm>
        </p:grpSpPr>
        <p:pic>
          <p:nvPicPr>
            <p:cNvPr id="11" name="object 11"/>
            <p:cNvPicPr/>
            <p:nvPr/>
          </p:nvPicPr>
          <p:blipFill>
            <a:blip r:embed="rId4" cstate="print"/>
            <a:stretch>
              <a:fillRect/>
            </a:stretch>
          </p:blipFill>
          <p:spPr>
            <a:xfrm>
              <a:off x="1440180" y="900684"/>
              <a:ext cx="4207764" cy="1171955"/>
            </a:xfrm>
            <a:prstGeom prst="rect">
              <a:avLst/>
            </a:prstGeom>
          </p:spPr>
        </p:pic>
        <p:pic>
          <p:nvPicPr>
            <p:cNvPr id="12" name="object 12"/>
            <p:cNvPicPr/>
            <p:nvPr/>
          </p:nvPicPr>
          <p:blipFill>
            <a:blip r:embed="rId5" cstate="print"/>
            <a:stretch>
              <a:fillRect/>
            </a:stretch>
          </p:blipFill>
          <p:spPr>
            <a:xfrm>
              <a:off x="1394460" y="900684"/>
              <a:ext cx="4293108" cy="1379220"/>
            </a:xfrm>
            <a:prstGeom prst="rect">
              <a:avLst/>
            </a:prstGeom>
          </p:spPr>
        </p:pic>
        <p:pic>
          <p:nvPicPr>
            <p:cNvPr id="13" name="object 13"/>
            <p:cNvPicPr/>
            <p:nvPr/>
          </p:nvPicPr>
          <p:blipFill>
            <a:blip r:embed="rId6" cstate="print"/>
            <a:stretch>
              <a:fillRect/>
            </a:stretch>
          </p:blipFill>
          <p:spPr>
            <a:xfrm>
              <a:off x="1440180" y="2366772"/>
              <a:ext cx="4210812" cy="851915"/>
            </a:xfrm>
            <a:prstGeom prst="rect">
              <a:avLst/>
            </a:prstGeom>
          </p:spPr>
        </p:pic>
        <p:pic>
          <p:nvPicPr>
            <p:cNvPr id="14" name="object 14"/>
            <p:cNvPicPr/>
            <p:nvPr/>
          </p:nvPicPr>
          <p:blipFill>
            <a:blip r:embed="rId7" cstate="print"/>
            <a:stretch>
              <a:fillRect/>
            </a:stretch>
          </p:blipFill>
          <p:spPr>
            <a:xfrm>
              <a:off x="1399032" y="2321052"/>
              <a:ext cx="4296156" cy="1277112"/>
            </a:xfrm>
            <a:prstGeom prst="rect">
              <a:avLst/>
            </a:prstGeom>
          </p:spPr>
        </p:pic>
      </p:grpSp>
      <p:grpSp>
        <p:nvGrpSpPr>
          <p:cNvPr id="15" name="object 15"/>
          <p:cNvGrpSpPr/>
          <p:nvPr/>
        </p:nvGrpSpPr>
        <p:grpSpPr>
          <a:xfrm>
            <a:off x="1423416" y="7220711"/>
            <a:ext cx="4253865" cy="914400"/>
            <a:chOff x="1423416" y="7220711"/>
            <a:chExt cx="4253865" cy="914400"/>
          </a:xfrm>
        </p:grpSpPr>
        <p:pic>
          <p:nvPicPr>
            <p:cNvPr id="16" name="object 16"/>
            <p:cNvPicPr/>
            <p:nvPr/>
          </p:nvPicPr>
          <p:blipFill>
            <a:blip r:embed="rId8" cstate="print"/>
            <a:stretch>
              <a:fillRect/>
            </a:stretch>
          </p:blipFill>
          <p:spPr>
            <a:xfrm>
              <a:off x="1423416" y="7251191"/>
              <a:ext cx="4209288" cy="640080"/>
            </a:xfrm>
            <a:prstGeom prst="rect">
              <a:avLst/>
            </a:prstGeom>
          </p:spPr>
        </p:pic>
        <p:pic>
          <p:nvPicPr>
            <p:cNvPr id="17" name="object 17"/>
            <p:cNvPicPr/>
            <p:nvPr/>
          </p:nvPicPr>
          <p:blipFill>
            <a:blip r:embed="rId9" cstate="print"/>
            <a:stretch>
              <a:fillRect/>
            </a:stretch>
          </p:blipFill>
          <p:spPr>
            <a:xfrm>
              <a:off x="1431036" y="7220711"/>
              <a:ext cx="4245864" cy="914399"/>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57</a:t>
            </a:r>
            <a:endParaRPr sz="900">
              <a:latin typeface="Noto Serif CJK JP"/>
              <a:cs typeface="Noto Serif CJK JP"/>
            </a:endParaRPr>
          </a:p>
        </p:txBody>
      </p:sp>
      <p:sp>
        <p:nvSpPr>
          <p:cNvPr id="4" name="object 4"/>
          <p:cNvSpPr txBox="1"/>
          <p:nvPr/>
        </p:nvSpPr>
        <p:spPr>
          <a:xfrm>
            <a:off x="127000" y="3848100"/>
            <a:ext cx="6880151" cy="3914213"/>
          </a:xfrm>
          <a:prstGeom prst="rect">
            <a:avLst/>
          </a:prstGeom>
        </p:spPr>
        <p:txBody>
          <a:bodyPr vert="horz" wrap="square" lIns="0" tIns="91440" rIns="0" bIns="0" rtlCol="0">
            <a:spAutoFit/>
          </a:bodyPr>
          <a:lstStyle/>
          <a:p>
            <a:pPr marL="12700">
              <a:lnSpc>
                <a:spcPct val="100000"/>
              </a:lnSpc>
              <a:spcBef>
                <a:spcPts val="720"/>
              </a:spcBef>
              <a:tabLst>
                <a:tab pos="887730" algn="l"/>
              </a:tabLst>
            </a:pPr>
            <a:r>
              <a:rPr sz="1600" dirty="0">
                <a:solidFill>
                  <a:srgbClr val="2B6CAB"/>
                </a:solidFill>
                <a:latin typeface="Noto Serif CJK JP"/>
                <a:cs typeface="Noto Serif CJK JP"/>
              </a:rPr>
              <a:t>4.6 BMC	设置</a:t>
            </a:r>
            <a:endParaRPr sz="1600" dirty="0">
              <a:latin typeface="Noto Serif CJK JP"/>
              <a:cs typeface="Noto Serif CJK JP"/>
            </a:endParaRPr>
          </a:p>
          <a:p>
            <a:pPr marL="713105">
              <a:lnSpc>
                <a:spcPct val="100000"/>
              </a:lnSpc>
              <a:spcBef>
                <a:spcPts val="415"/>
              </a:spcBef>
            </a:pPr>
            <a:r>
              <a:rPr sz="1050" dirty="0">
                <a:solidFill>
                  <a:srgbClr val="2B2A29"/>
                </a:solidFill>
                <a:latin typeface="Noto Serif CJK JP"/>
                <a:cs typeface="Noto Serif CJK JP"/>
              </a:rPr>
              <a:t>在导航树上选择“BMC 设置”，打开 BMC 设置页面，BMC 设置包含“BMC 网络”</a:t>
            </a:r>
            <a:endParaRPr sz="1050" dirty="0">
              <a:latin typeface="Noto Serif CJK JP"/>
              <a:cs typeface="Noto Serif CJK JP"/>
            </a:endParaRPr>
          </a:p>
          <a:p>
            <a:pPr marL="443865">
              <a:lnSpc>
                <a:spcPct val="100000"/>
              </a:lnSpc>
              <a:spcBef>
                <a:spcPts val="640"/>
              </a:spcBef>
            </a:pPr>
            <a:r>
              <a:rPr sz="1050" dirty="0">
                <a:solidFill>
                  <a:srgbClr val="2B2A29"/>
                </a:solidFill>
                <a:latin typeface="Noto Serif CJK JP"/>
                <a:cs typeface="Noto Serif CJK JP"/>
              </a:rPr>
              <a:t>、“服务设置”、“NTP 设置”、“SMTP 设置”、“告警管理”、“活动目录设置”</a:t>
            </a:r>
            <a:endParaRPr sz="1050" dirty="0">
              <a:latin typeface="Noto Serif CJK JP"/>
              <a:cs typeface="Noto Serif CJK JP"/>
            </a:endParaRPr>
          </a:p>
          <a:p>
            <a:pPr marL="443865" marR="44450">
              <a:lnSpc>
                <a:spcPct val="150500"/>
              </a:lnSpc>
              <a:spcBef>
                <a:spcPts val="10"/>
              </a:spcBef>
            </a:pPr>
            <a:r>
              <a:rPr sz="1050" dirty="0">
                <a:solidFill>
                  <a:srgbClr val="2B2A29"/>
                </a:solidFill>
                <a:latin typeface="Noto Serif CJK JP"/>
                <a:cs typeface="Noto Serif CJK JP"/>
              </a:rPr>
              <a:t>、“LDAP/E-D rectory”、“用户设置”、“IP 访问控制”、“NCSI 网卡选择” 10 个页面，如下图所示。</a:t>
            </a:r>
            <a:endParaRPr sz="1050" dirty="0">
              <a:latin typeface="Noto Serif CJK JP"/>
              <a:cs typeface="Noto Serif CJK JP"/>
            </a:endParaRPr>
          </a:p>
          <a:p>
            <a:pPr marL="713105" marR="127635" indent="-143510">
              <a:lnSpc>
                <a:spcPts val="1910"/>
              </a:lnSpc>
              <a:spcBef>
                <a:spcPts val="160"/>
              </a:spcBef>
              <a:buClr>
                <a:srgbClr val="2B6CAB"/>
              </a:buClr>
              <a:buSzPct val="76190"/>
              <a:buChar char="·"/>
              <a:tabLst>
                <a:tab pos="713105" algn="l"/>
              </a:tabLst>
            </a:pPr>
            <a:r>
              <a:rPr sz="1050" dirty="0">
                <a:solidFill>
                  <a:srgbClr val="2B2A29"/>
                </a:solidFill>
                <a:latin typeface="Noto Serif CJK JP"/>
                <a:cs typeface="Noto Serif CJK JP"/>
              </a:rPr>
              <a:t>BMC 网络 包含配置 BMC 的网络（静态设置 IP、 DHCP)、 DNS 设置、网络接口绑定功能。</a:t>
            </a:r>
            <a:endParaRPr sz="1050" dirty="0">
              <a:latin typeface="Noto Serif CJK JP"/>
              <a:cs typeface="Noto Serif CJK JP"/>
            </a:endParaRPr>
          </a:p>
          <a:p>
            <a:pPr marL="709295" indent="-140335">
              <a:lnSpc>
                <a:spcPct val="100000"/>
              </a:lnSpc>
              <a:spcBef>
                <a:spcPts val="520"/>
              </a:spcBef>
              <a:buClr>
                <a:srgbClr val="2B6CAB"/>
              </a:buClr>
              <a:buSzPct val="76190"/>
              <a:buChar char="·"/>
              <a:tabLst>
                <a:tab pos="709295" algn="l"/>
              </a:tabLst>
            </a:pPr>
            <a:r>
              <a:rPr sz="1050" dirty="0">
                <a:solidFill>
                  <a:srgbClr val="2B2A29"/>
                </a:solidFill>
                <a:latin typeface="Noto Serif CJK JP"/>
                <a:cs typeface="Noto Serif CJK JP"/>
              </a:rPr>
              <a:t>服务设置 对 BMC 的Web 服务、KVM 服务、ssh 服务、te net 服务等进行配置。</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NTP 设置 设置 BMC 的时间，BMC 的时间有两种方式</a:t>
            </a:r>
            <a:endParaRPr sz="1050" dirty="0">
              <a:latin typeface="Noto Serif CJK JP"/>
              <a:cs typeface="Noto Serif CJK JP"/>
            </a:endParaRPr>
          </a:p>
          <a:p>
            <a:pPr marL="680085">
              <a:lnSpc>
                <a:spcPct val="100000"/>
              </a:lnSpc>
              <a:spcBef>
                <a:spcPts val="600"/>
              </a:spcBef>
            </a:pPr>
            <a:r>
              <a:rPr sz="1050" dirty="0">
                <a:solidFill>
                  <a:srgbClr val="2B6CAB"/>
                </a:solidFill>
                <a:latin typeface="Noto Serif CJK JP"/>
                <a:cs typeface="Noto Serif CJK JP"/>
              </a:rPr>
              <a:t>＊ </a:t>
            </a:r>
            <a:r>
              <a:rPr sz="1050" dirty="0">
                <a:solidFill>
                  <a:srgbClr val="2B2A29"/>
                </a:solidFill>
                <a:latin typeface="Noto Serif CJK JP"/>
                <a:cs typeface="Noto Serif CJK JP"/>
              </a:rPr>
              <a:t>从NTP 服务器同步</a:t>
            </a:r>
            <a:endParaRPr sz="1050" dirty="0">
              <a:latin typeface="Noto Serif CJK JP"/>
              <a:cs typeface="Noto Serif CJK JP"/>
            </a:endParaRPr>
          </a:p>
          <a:p>
            <a:pPr marL="680085">
              <a:lnSpc>
                <a:spcPct val="100000"/>
              </a:lnSpc>
              <a:spcBef>
                <a:spcPts val="600"/>
              </a:spcBef>
            </a:pPr>
            <a:r>
              <a:rPr sz="1050" dirty="0">
                <a:solidFill>
                  <a:srgbClr val="2B6CAB"/>
                </a:solidFill>
                <a:latin typeface="Noto Serif CJK JP"/>
                <a:cs typeface="Noto Serif CJK JP"/>
              </a:rPr>
              <a:t>＊ </a:t>
            </a:r>
            <a:r>
              <a:rPr sz="1050" dirty="0">
                <a:solidFill>
                  <a:srgbClr val="2B2A29"/>
                </a:solidFill>
                <a:latin typeface="Noto Serif CJK JP"/>
                <a:cs typeface="Noto Serif CJK JP"/>
              </a:rPr>
              <a:t>手动设置时间</a:t>
            </a:r>
            <a:endParaRPr sz="1050" dirty="0">
              <a:latin typeface="Noto Serif CJK JP"/>
              <a:cs typeface="Noto Serif CJK JP"/>
            </a:endParaRPr>
          </a:p>
          <a:p>
            <a:pPr marL="709295" indent="-140335">
              <a:lnSpc>
                <a:spcPct val="100000"/>
              </a:lnSpc>
              <a:spcBef>
                <a:spcPts val="605"/>
              </a:spcBef>
              <a:buClr>
                <a:srgbClr val="2B6CAB"/>
              </a:buClr>
              <a:buSzPct val="76190"/>
              <a:buChar char="·"/>
              <a:tabLst>
                <a:tab pos="709295" algn="l"/>
              </a:tabLst>
            </a:pPr>
            <a:r>
              <a:rPr sz="1050" dirty="0">
                <a:solidFill>
                  <a:srgbClr val="2B2A29"/>
                </a:solidFill>
                <a:latin typeface="Noto Serif CJK JP"/>
                <a:cs typeface="Noto Serif CJK JP"/>
              </a:rPr>
              <a:t>SMTP 设置 设置告警相关的 SMTP 服务器信息。</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告警管理 设置 BMC 管理模块告警的事件过滤、告警目标等信息。</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活动目录设置 对 BMC 活动目录进行相关设置。</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LDAP/E-D rectory: 对BMC 的LDAP 进行相关设置。</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用户设置 对 BMC 的用户进行管理，包括添加用户、删除用户、修改密码</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IP 访问控制 配置可访问 BMC 的IP 地址段。</a:t>
            </a:r>
            <a:endParaRPr sz="1050" dirty="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NCSI 网卡选择 包括NCSI 网卡切换、NCSI 工作模式切换功能。</a:t>
            </a:r>
            <a:endParaRPr sz="1050" dirty="0">
              <a:latin typeface="Noto Serif CJK JP"/>
              <a:cs typeface="Noto Serif CJK JP"/>
            </a:endParaRPr>
          </a:p>
        </p:txBody>
      </p:sp>
      <p:grpSp>
        <p:nvGrpSpPr>
          <p:cNvPr id="5" name="object 5"/>
          <p:cNvGrpSpPr/>
          <p:nvPr/>
        </p:nvGrpSpPr>
        <p:grpSpPr>
          <a:xfrm>
            <a:off x="1449324" y="891540"/>
            <a:ext cx="4186554" cy="1146175"/>
            <a:chOff x="1449324" y="891540"/>
            <a:chExt cx="4186554" cy="1146175"/>
          </a:xfrm>
        </p:grpSpPr>
        <p:pic>
          <p:nvPicPr>
            <p:cNvPr id="6" name="object 6"/>
            <p:cNvPicPr/>
            <p:nvPr/>
          </p:nvPicPr>
          <p:blipFill>
            <a:blip r:embed="rId2" cstate="print"/>
            <a:stretch>
              <a:fillRect/>
            </a:stretch>
          </p:blipFill>
          <p:spPr>
            <a:xfrm>
              <a:off x="1565148" y="900684"/>
              <a:ext cx="3980688" cy="1060703"/>
            </a:xfrm>
            <a:prstGeom prst="rect">
              <a:avLst/>
            </a:prstGeom>
          </p:spPr>
        </p:pic>
        <p:pic>
          <p:nvPicPr>
            <p:cNvPr id="7" name="object 7"/>
            <p:cNvPicPr/>
            <p:nvPr/>
          </p:nvPicPr>
          <p:blipFill>
            <a:blip r:embed="rId3" cstate="print"/>
            <a:stretch>
              <a:fillRect/>
            </a:stretch>
          </p:blipFill>
          <p:spPr>
            <a:xfrm>
              <a:off x="1449324" y="891540"/>
              <a:ext cx="4186428" cy="1146048"/>
            </a:xfrm>
            <a:prstGeom prst="rect">
              <a:avLst/>
            </a:prstGeom>
          </p:spPr>
        </p:pic>
      </p:grpSp>
      <p:grpSp>
        <p:nvGrpSpPr>
          <p:cNvPr id="8" name="object 8"/>
          <p:cNvGrpSpPr/>
          <p:nvPr/>
        </p:nvGrpSpPr>
        <p:grpSpPr>
          <a:xfrm>
            <a:off x="1493519" y="2090928"/>
            <a:ext cx="4091940" cy="1594485"/>
            <a:chOff x="1493519" y="2090928"/>
            <a:chExt cx="4091940" cy="1594485"/>
          </a:xfrm>
        </p:grpSpPr>
        <p:pic>
          <p:nvPicPr>
            <p:cNvPr id="9" name="object 9"/>
            <p:cNvPicPr/>
            <p:nvPr/>
          </p:nvPicPr>
          <p:blipFill>
            <a:blip r:embed="rId4" cstate="print"/>
            <a:stretch>
              <a:fillRect/>
            </a:stretch>
          </p:blipFill>
          <p:spPr>
            <a:xfrm>
              <a:off x="1543811" y="2090928"/>
              <a:ext cx="4026408" cy="1572767"/>
            </a:xfrm>
            <a:prstGeom prst="rect">
              <a:avLst/>
            </a:prstGeom>
          </p:spPr>
        </p:pic>
        <p:pic>
          <p:nvPicPr>
            <p:cNvPr id="10" name="object 10"/>
            <p:cNvPicPr/>
            <p:nvPr/>
          </p:nvPicPr>
          <p:blipFill>
            <a:blip r:embed="rId5" cstate="print"/>
            <a:stretch>
              <a:fillRect/>
            </a:stretch>
          </p:blipFill>
          <p:spPr>
            <a:xfrm>
              <a:off x="1493519" y="2092452"/>
              <a:ext cx="4091939" cy="1592579"/>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58</a:t>
            </a:r>
            <a:endParaRPr sz="900">
              <a:latin typeface="Noto Serif CJK JP"/>
              <a:cs typeface="Noto Serif CJK JP"/>
            </a:endParaRPr>
          </a:p>
        </p:txBody>
      </p:sp>
      <p:grpSp>
        <p:nvGrpSpPr>
          <p:cNvPr id="6" name="object 6"/>
          <p:cNvGrpSpPr/>
          <p:nvPr/>
        </p:nvGrpSpPr>
        <p:grpSpPr>
          <a:xfrm>
            <a:off x="1580388" y="900684"/>
            <a:ext cx="3956685" cy="3866515"/>
            <a:chOff x="1580388" y="900684"/>
            <a:chExt cx="3956685" cy="3866515"/>
          </a:xfrm>
        </p:grpSpPr>
        <p:pic>
          <p:nvPicPr>
            <p:cNvPr id="7" name="object 7"/>
            <p:cNvPicPr/>
            <p:nvPr/>
          </p:nvPicPr>
          <p:blipFill>
            <a:blip r:embed="rId3" cstate="print"/>
            <a:stretch>
              <a:fillRect/>
            </a:stretch>
          </p:blipFill>
          <p:spPr>
            <a:xfrm>
              <a:off x="1580388" y="3547872"/>
              <a:ext cx="3922776" cy="1147572"/>
            </a:xfrm>
            <a:prstGeom prst="rect">
              <a:avLst/>
            </a:prstGeom>
          </p:spPr>
        </p:pic>
        <p:pic>
          <p:nvPicPr>
            <p:cNvPr id="8" name="object 8"/>
            <p:cNvPicPr/>
            <p:nvPr/>
          </p:nvPicPr>
          <p:blipFill>
            <a:blip r:embed="rId4" cstate="print"/>
            <a:stretch>
              <a:fillRect/>
            </a:stretch>
          </p:blipFill>
          <p:spPr>
            <a:xfrm>
              <a:off x="1719099" y="900684"/>
              <a:ext cx="3796256" cy="2578608"/>
            </a:xfrm>
            <a:prstGeom prst="rect">
              <a:avLst/>
            </a:prstGeom>
          </p:spPr>
        </p:pic>
        <p:pic>
          <p:nvPicPr>
            <p:cNvPr id="9" name="object 9"/>
            <p:cNvPicPr/>
            <p:nvPr/>
          </p:nvPicPr>
          <p:blipFill>
            <a:blip r:embed="rId5" cstate="print"/>
            <a:stretch>
              <a:fillRect/>
            </a:stretch>
          </p:blipFill>
          <p:spPr>
            <a:xfrm>
              <a:off x="1623060" y="3523488"/>
              <a:ext cx="3913632" cy="1243584"/>
            </a:xfrm>
            <a:prstGeom prst="rect">
              <a:avLst/>
            </a:prstGeom>
          </p:spPr>
        </p:pic>
      </p:grpSp>
      <p:grpSp>
        <p:nvGrpSpPr>
          <p:cNvPr id="10" name="object 10"/>
          <p:cNvGrpSpPr/>
          <p:nvPr/>
        </p:nvGrpSpPr>
        <p:grpSpPr>
          <a:xfrm>
            <a:off x="1577339" y="4840224"/>
            <a:ext cx="3953510" cy="1266825"/>
            <a:chOff x="1577339" y="4840224"/>
            <a:chExt cx="3953510" cy="1266825"/>
          </a:xfrm>
        </p:grpSpPr>
        <p:pic>
          <p:nvPicPr>
            <p:cNvPr id="11" name="object 11"/>
            <p:cNvPicPr/>
            <p:nvPr/>
          </p:nvPicPr>
          <p:blipFill>
            <a:blip r:embed="rId6" cstate="print"/>
            <a:stretch>
              <a:fillRect/>
            </a:stretch>
          </p:blipFill>
          <p:spPr>
            <a:xfrm>
              <a:off x="1577339" y="4852416"/>
              <a:ext cx="3925824" cy="1199388"/>
            </a:xfrm>
            <a:prstGeom prst="rect">
              <a:avLst/>
            </a:prstGeom>
          </p:spPr>
        </p:pic>
        <p:pic>
          <p:nvPicPr>
            <p:cNvPr id="12" name="object 12"/>
            <p:cNvPicPr/>
            <p:nvPr/>
          </p:nvPicPr>
          <p:blipFill>
            <a:blip r:embed="rId7" cstate="print"/>
            <a:stretch>
              <a:fillRect/>
            </a:stretch>
          </p:blipFill>
          <p:spPr>
            <a:xfrm>
              <a:off x="1613915" y="4840224"/>
              <a:ext cx="3916679" cy="1266443"/>
            </a:xfrm>
            <a:prstGeom prst="rect">
              <a:avLst/>
            </a:prstGeom>
          </p:spPr>
        </p:pic>
      </p:grpSp>
      <p:grpSp>
        <p:nvGrpSpPr>
          <p:cNvPr id="13" name="object 13"/>
          <p:cNvGrpSpPr/>
          <p:nvPr/>
        </p:nvGrpSpPr>
        <p:grpSpPr>
          <a:xfrm>
            <a:off x="1577339" y="6156960"/>
            <a:ext cx="3950335" cy="2522220"/>
            <a:chOff x="1577339" y="6156960"/>
            <a:chExt cx="3950335" cy="2522220"/>
          </a:xfrm>
        </p:grpSpPr>
        <p:pic>
          <p:nvPicPr>
            <p:cNvPr id="14" name="object 14"/>
            <p:cNvPicPr/>
            <p:nvPr/>
          </p:nvPicPr>
          <p:blipFill>
            <a:blip r:embed="rId8" cstate="print"/>
            <a:stretch>
              <a:fillRect/>
            </a:stretch>
          </p:blipFill>
          <p:spPr>
            <a:xfrm>
              <a:off x="1577339" y="6178296"/>
              <a:ext cx="3922776" cy="2500884"/>
            </a:xfrm>
            <a:prstGeom prst="rect">
              <a:avLst/>
            </a:prstGeom>
          </p:spPr>
        </p:pic>
        <p:pic>
          <p:nvPicPr>
            <p:cNvPr id="15" name="object 15"/>
            <p:cNvPicPr/>
            <p:nvPr/>
          </p:nvPicPr>
          <p:blipFill>
            <a:blip r:embed="rId9" cstate="print"/>
            <a:stretch>
              <a:fillRect/>
            </a:stretch>
          </p:blipFill>
          <p:spPr>
            <a:xfrm>
              <a:off x="1613915" y="6156960"/>
              <a:ext cx="3913632" cy="2519172"/>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59</a:t>
            </a:r>
            <a:endParaRPr sz="900">
              <a:latin typeface="Noto Serif CJK JP"/>
              <a:cs typeface="Noto Serif CJK JP"/>
            </a:endParaRPr>
          </a:p>
        </p:txBody>
      </p:sp>
      <p:grpSp>
        <p:nvGrpSpPr>
          <p:cNvPr id="4" name="object 4"/>
          <p:cNvGrpSpPr/>
          <p:nvPr/>
        </p:nvGrpSpPr>
        <p:grpSpPr>
          <a:xfrm>
            <a:off x="1592580" y="890016"/>
            <a:ext cx="3880485" cy="7726680"/>
            <a:chOff x="1592580" y="890016"/>
            <a:chExt cx="3880485" cy="7726680"/>
          </a:xfrm>
        </p:grpSpPr>
        <p:pic>
          <p:nvPicPr>
            <p:cNvPr id="5" name="object 5"/>
            <p:cNvPicPr/>
            <p:nvPr/>
          </p:nvPicPr>
          <p:blipFill>
            <a:blip r:embed="rId2" cstate="print"/>
            <a:stretch>
              <a:fillRect/>
            </a:stretch>
          </p:blipFill>
          <p:spPr>
            <a:xfrm>
              <a:off x="1691640" y="900684"/>
              <a:ext cx="3726179" cy="2368296"/>
            </a:xfrm>
            <a:prstGeom prst="rect">
              <a:avLst/>
            </a:prstGeom>
          </p:spPr>
        </p:pic>
        <p:pic>
          <p:nvPicPr>
            <p:cNvPr id="6" name="object 6"/>
            <p:cNvPicPr/>
            <p:nvPr/>
          </p:nvPicPr>
          <p:blipFill>
            <a:blip r:embed="rId3" cstate="print"/>
            <a:stretch>
              <a:fillRect/>
            </a:stretch>
          </p:blipFill>
          <p:spPr>
            <a:xfrm>
              <a:off x="1592580" y="3316224"/>
              <a:ext cx="3834384" cy="1382267"/>
            </a:xfrm>
            <a:prstGeom prst="rect">
              <a:avLst/>
            </a:prstGeom>
          </p:spPr>
        </p:pic>
        <p:pic>
          <p:nvPicPr>
            <p:cNvPr id="7" name="object 7"/>
            <p:cNvPicPr/>
            <p:nvPr/>
          </p:nvPicPr>
          <p:blipFill>
            <a:blip r:embed="rId4" cstate="print"/>
            <a:stretch>
              <a:fillRect/>
            </a:stretch>
          </p:blipFill>
          <p:spPr>
            <a:xfrm>
              <a:off x="1592580" y="4835652"/>
              <a:ext cx="3753612" cy="1283208"/>
            </a:xfrm>
            <a:prstGeom prst="rect">
              <a:avLst/>
            </a:prstGeom>
          </p:spPr>
        </p:pic>
        <p:pic>
          <p:nvPicPr>
            <p:cNvPr id="8" name="object 8"/>
            <p:cNvPicPr/>
            <p:nvPr/>
          </p:nvPicPr>
          <p:blipFill>
            <a:blip r:embed="rId5" cstate="print"/>
            <a:stretch>
              <a:fillRect/>
            </a:stretch>
          </p:blipFill>
          <p:spPr>
            <a:xfrm>
              <a:off x="1620012" y="3307080"/>
              <a:ext cx="3852672" cy="1487424"/>
            </a:xfrm>
            <a:prstGeom prst="rect">
              <a:avLst/>
            </a:prstGeom>
          </p:spPr>
        </p:pic>
        <p:pic>
          <p:nvPicPr>
            <p:cNvPr id="9" name="object 9"/>
            <p:cNvPicPr/>
            <p:nvPr/>
          </p:nvPicPr>
          <p:blipFill>
            <a:blip r:embed="rId6" cstate="print"/>
            <a:stretch>
              <a:fillRect/>
            </a:stretch>
          </p:blipFill>
          <p:spPr>
            <a:xfrm>
              <a:off x="1620012" y="890016"/>
              <a:ext cx="3842004" cy="2392680"/>
            </a:xfrm>
            <a:prstGeom prst="rect">
              <a:avLst/>
            </a:prstGeom>
          </p:spPr>
        </p:pic>
        <p:pic>
          <p:nvPicPr>
            <p:cNvPr id="10" name="object 10"/>
            <p:cNvPicPr/>
            <p:nvPr/>
          </p:nvPicPr>
          <p:blipFill>
            <a:blip r:embed="rId7" cstate="print"/>
            <a:stretch>
              <a:fillRect/>
            </a:stretch>
          </p:blipFill>
          <p:spPr>
            <a:xfrm>
              <a:off x="1620012" y="4799076"/>
              <a:ext cx="3820667" cy="1380744"/>
            </a:xfrm>
            <a:prstGeom prst="rect">
              <a:avLst/>
            </a:prstGeom>
          </p:spPr>
        </p:pic>
        <p:pic>
          <p:nvPicPr>
            <p:cNvPr id="11" name="object 11"/>
            <p:cNvPicPr/>
            <p:nvPr/>
          </p:nvPicPr>
          <p:blipFill>
            <a:blip r:embed="rId8" cstate="print"/>
            <a:stretch>
              <a:fillRect/>
            </a:stretch>
          </p:blipFill>
          <p:spPr>
            <a:xfrm>
              <a:off x="1592580" y="6251448"/>
              <a:ext cx="3750564" cy="2365248"/>
            </a:xfrm>
            <a:prstGeom prst="rect">
              <a:avLst/>
            </a:prstGeom>
          </p:spPr>
        </p:pic>
        <p:pic>
          <p:nvPicPr>
            <p:cNvPr id="12" name="object 12"/>
            <p:cNvPicPr/>
            <p:nvPr/>
          </p:nvPicPr>
          <p:blipFill>
            <a:blip r:embed="rId9" cstate="print"/>
            <a:stretch>
              <a:fillRect/>
            </a:stretch>
          </p:blipFill>
          <p:spPr>
            <a:xfrm>
              <a:off x="1620012" y="6208776"/>
              <a:ext cx="3823716" cy="2401824"/>
            </a:xfrm>
            <a:prstGeom prst="rect">
              <a:avLst/>
            </a:prstGeom>
          </p:spPr>
        </p:pic>
        <p:pic>
          <p:nvPicPr>
            <p:cNvPr id="13" name="object 13"/>
            <p:cNvPicPr/>
            <p:nvPr/>
          </p:nvPicPr>
          <p:blipFill>
            <a:blip r:embed="rId10" cstate="print"/>
            <a:stretch>
              <a:fillRect/>
            </a:stretch>
          </p:blipFill>
          <p:spPr>
            <a:xfrm>
              <a:off x="1620012" y="3307080"/>
              <a:ext cx="3852672" cy="1487424"/>
            </a:xfrm>
            <a:prstGeom prst="rect">
              <a:avLst/>
            </a:prstGeom>
          </p:spPr>
        </p:pic>
        <p:pic>
          <p:nvPicPr>
            <p:cNvPr id="14" name="object 14"/>
            <p:cNvPicPr/>
            <p:nvPr/>
          </p:nvPicPr>
          <p:blipFill>
            <a:blip r:embed="rId11" cstate="print"/>
            <a:stretch>
              <a:fillRect/>
            </a:stretch>
          </p:blipFill>
          <p:spPr>
            <a:xfrm>
              <a:off x="1620012" y="4799076"/>
              <a:ext cx="3820667" cy="1380744"/>
            </a:xfrm>
            <a:prstGeom prst="rect">
              <a:avLst/>
            </a:prstGeom>
          </p:spPr>
        </p:pic>
        <p:pic>
          <p:nvPicPr>
            <p:cNvPr id="15" name="object 15"/>
            <p:cNvPicPr/>
            <p:nvPr/>
          </p:nvPicPr>
          <p:blipFill>
            <a:blip r:embed="rId12" cstate="print"/>
            <a:stretch>
              <a:fillRect/>
            </a:stretch>
          </p:blipFill>
          <p:spPr>
            <a:xfrm>
              <a:off x="1620012" y="6208776"/>
              <a:ext cx="3823716" cy="2401824"/>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76" y="17653"/>
                  </a:lnTo>
                  <a:lnTo>
                    <a:pt x="164033" y="8382"/>
                  </a:lnTo>
                  <a:lnTo>
                    <a:pt x="155308"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1010"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28409" y="135509"/>
                  </a:lnTo>
                  <a:lnTo>
                    <a:pt x="331393" y="115443"/>
                  </a:lnTo>
                  <a:lnTo>
                    <a:pt x="332828" y="105410"/>
                  </a:lnTo>
                  <a:lnTo>
                    <a:pt x="337121" y="107188"/>
                  </a:lnTo>
                  <a:lnTo>
                    <a:pt x="342011" y="107823"/>
                  </a:lnTo>
                  <a:lnTo>
                    <a:pt x="383908" y="107823"/>
                  </a:lnTo>
                  <a:lnTo>
                    <a:pt x="386435" y="105410"/>
                  </a:lnTo>
                  <a:lnTo>
                    <a:pt x="406361" y="86487"/>
                  </a:lnTo>
                  <a:lnTo>
                    <a:pt x="416521" y="76835"/>
                  </a:lnTo>
                  <a:lnTo>
                    <a:pt x="422109"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45"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60</a:t>
            </a:r>
            <a:endParaRPr sz="900">
              <a:latin typeface="Noto Serif CJK JP"/>
              <a:cs typeface="Noto Serif CJK JP"/>
            </a:endParaRPr>
          </a:p>
        </p:txBody>
      </p:sp>
      <p:sp>
        <p:nvSpPr>
          <p:cNvPr id="6" name="object 6"/>
          <p:cNvSpPr txBox="1"/>
          <p:nvPr/>
        </p:nvSpPr>
        <p:spPr>
          <a:xfrm>
            <a:off x="608482" y="3622307"/>
            <a:ext cx="5455285" cy="2712085"/>
          </a:xfrm>
          <a:prstGeom prst="rect">
            <a:avLst/>
          </a:prstGeom>
        </p:spPr>
        <p:txBody>
          <a:bodyPr vert="horz" wrap="square" lIns="0" tIns="91440" rIns="0" bIns="0" rtlCol="0">
            <a:spAutoFit/>
          </a:bodyPr>
          <a:lstStyle/>
          <a:p>
            <a:pPr marL="12700">
              <a:lnSpc>
                <a:spcPct val="100000"/>
              </a:lnSpc>
              <a:spcBef>
                <a:spcPts val="720"/>
              </a:spcBef>
            </a:pPr>
            <a:r>
              <a:rPr sz="1600" dirty="0">
                <a:solidFill>
                  <a:srgbClr val="2B6CAB"/>
                </a:solidFill>
                <a:latin typeface="Noto Serif CJK JP"/>
                <a:cs typeface="Noto Serif CJK JP"/>
              </a:rPr>
              <a:t>4.7</a:t>
            </a:r>
            <a:r>
              <a:rPr sz="1600" spc="-30" dirty="0">
                <a:solidFill>
                  <a:srgbClr val="2B6CAB"/>
                </a:solidFill>
                <a:latin typeface="Noto Serif CJK JP"/>
                <a:cs typeface="Noto Serif CJK JP"/>
              </a:rPr>
              <a:t> 日志</a:t>
            </a:r>
            <a:endParaRPr sz="1600">
              <a:latin typeface="Noto Serif CJK JP"/>
              <a:cs typeface="Noto Serif CJK JP"/>
            </a:endParaRPr>
          </a:p>
          <a:p>
            <a:pPr marL="713740">
              <a:lnSpc>
                <a:spcPct val="100000"/>
              </a:lnSpc>
              <a:spcBef>
                <a:spcPts val="415"/>
              </a:spcBef>
            </a:pPr>
            <a:r>
              <a:rPr sz="1050" spc="20" dirty="0">
                <a:solidFill>
                  <a:srgbClr val="2B2A29"/>
                </a:solidFill>
                <a:latin typeface="Noto Serif CJK JP"/>
                <a:cs typeface="Noto Serif CJK JP"/>
              </a:rPr>
              <a:t>在导航树上选择“日志”，打开日志相关页面，包含</a:t>
            </a:r>
            <a:r>
              <a:rPr sz="1050" spc="125" dirty="0">
                <a:solidFill>
                  <a:srgbClr val="2B2A29"/>
                </a:solidFill>
                <a:latin typeface="Noto Serif CJK JP"/>
                <a:cs typeface="Noto Serif CJK JP"/>
              </a:rPr>
              <a:t>“系统事件日志”、“</a:t>
            </a:r>
            <a:r>
              <a:rPr sz="1050" dirty="0">
                <a:solidFill>
                  <a:srgbClr val="2B2A29"/>
                </a:solidFill>
                <a:latin typeface="Noto Serif CJK JP"/>
                <a:cs typeface="Noto Serif CJK JP"/>
              </a:rPr>
              <a:t>BM</a:t>
            </a:r>
            <a:r>
              <a:rPr sz="1050" spc="-105" dirty="0">
                <a:solidFill>
                  <a:srgbClr val="2B2A29"/>
                </a:solidFill>
                <a:latin typeface="Noto Serif CJK JP"/>
                <a:cs typeface="Noto Serif CJK JP"/>
              </a:rPr>
              <a:t> </a:t>
            </a:r>
            <a:r>
              <a:rPr sz="1050" spc="-50" dirty="0">
                <a:solidFill>
                  <a:srgbClr val="2B2A29"/>
                </a:solidFill>
                <a:latin typeface="Noto Serif CJK JP"/>
                <a:cs typeface="Noto Serif CJK JP"/>
              </a:rPr>
              <a:t>C</a:t>
            </a:r>
            <a:endParaRPr sz="1050">
              <a:latin typeface="Noto Serif CJK JP"/>
              <a:cs typeface="Noto Serif CJK JP"/>
            </a:endParaRPr>
          </a:p>
          <a:p>
            <a:pPr marL="443865" marR="5080">
              <a:lnSpc>
                <a:spcPts val="1910"/>
              </a:lnSpc>
              <a:spcBef>
                <a:spcPts val="160"/>
              </a:spcBef>
            </a:pPr>
            <a:r>
              <a:rPr sz="1050" spc="90" dirty="0">
                <a:solidFill>
                  <a:srgbClr val="2B2A29"/>
                </a:solidFill>
                <a:latin typeface="Noto Serif CJK JP"/>
                <a:cs typeface="Noto Serif CJK JP"/>
              </a:rPr>
              <a:t>系统设计日志”、“黑盒日志”、“事件日志设置”、</a:t>
            </a:r>
            <a:r>
              <a:rPr sz="1050" dirty="0">
                <a:solidFill>
                  <a:srgbClr val="2B2A29"/>
                </a:solidFill>
                <a:latin typeface="Noto Serif CJK JP"/>
                <a:cs typeface="Noto Serif CJK JP"/>
              </a:rPr>
              <a:t>“BMC</a:t>
            </a:r>
            <a:r>
              <a:rPr sz="1050" spc="65" dirty="0">
                <a:solidFill>
                  <a:srgbClr val="2B2A29"/>
                </a:solidFill>
                <a:latin typeface="Noto Serif CJK JP"/>
                <a:cs typeface="Noto Serif CJK JP"/>
              </a:rPr>
              <a:t> 系统审计日志设置”匹</a:t>
            </a:r>
            <a:r>
              <a:rPr sz="1050" spc="-20" dirty="0">
                <a:solidFill>
                  <a:srgbClr val="2B2A29"/>
                </a:solidFill>
                <a:latin typeface="Noto Serif CJK JP"/>
                <a:cs typeface="Noto Serif CJK JP"/>
              </a:rPr>
              <a:t>个页面，如下图所示。</a:t>
            </a:r>
            <a:endParaRPr sz="1050">
              <a:latin typeface="Noto Serif CJK JP"/>
              <a:cs typeface="Noto Serif CJK JP"/>
            </a:endParaRPr>
          </a:p>
          <a:p>
            <a:pPr marL="709930" indent="-140970">
              <a:lnSpc>
                <a:spcPct val="100000"/>
              </a:lnSpc>
              <a:spcBef>
                <a:spcPts val="525"/>
              </a:spcBef>
              <a:buClr>
                <a:srgbClr val="2B6CAB"/>
              </a:buClr>
              <a:buSzPct val="76190"/>
              <a:buChar char="·"/>
              <a:tabLst>
                <a:tab pos="709930" algn="l"/>
              </a:tabLst>
            </a:pPr>
            <a:r>
              <a:rPr sz="1050" spc="-15" dirty="0">
                <a:solidFill>
                  <a:srgbClr val="2B2A29"/>
                </a:solidFill>
                <a:latin typeface="Noto Serif CJK JP"/>
                <a:cs typeface="Noto Serif CJK JP"/>
              </a:rPr>
              <a:t>系统事件日志  显示服务器产生各种事件日志。</a:t>
            </a:r>
            <a:endParaRPr sz="1050">
              <a:latin typeface="Noto Serif CJK JP"/>
              <a:cs typeface="Noto Serif CJK JP"/>
            </a:endParaRPr>
          </a:p>
          <a:p>
            <a:pPr marL="709930" indent="-140970">
              <a:lnSpc>
                <a:spcPct val="100000"/>
              </a:lnSpc>
              <a:spcBef>
                <a:spcPts val="600"/>
              </a:spcBef>
              <a:buClr>
                <a:srgbClr val="2B6CAB"/>
              </a:buClr>
              <a:buSzPct val="76190"/>
              <a:buChar char="·"/>
              <a:tabLst>
                <a:tab pos="709930" algn="l"/>
              </a:tabLst>
            </a:pPr>
            <a:r>
              <a:rPr sz="1050" spc="-50" dirty="0">
                <a:solidFill>
                  <a:srgbClr val="2B2A29"/>
                </a:solidFill>
                <a:latin typeface="Noto Serif CJK JP"/>
                <a:cs typeface="Noto Serif CJK JP"/>
              </a:rPr>
              <a:t>BMC</a:t>
            </a:r>
            <a:r>
              <a:rPr sz="1050" spc="-30" dirty="0">
                <a:solidFill>
                  <a:srgbClr val="2B2A29"/>
                </a:solidFill>
                <a:latin typeface="Noto Serif CJK JP"/>
                <a:cs typeface="Noto Serif CJK JP"/>
              </a:rPr>
              <a:t> 系统审计日志 显示 </a:t>
            </a:r>
            <a:r>
              <a:rPr sz="1050" spc="-45" dirty="0">
                <a:solidFill>
                  <a:srgbClr val="2B2A29"/>
                </a:solidFill>
                <a:latin typeface="Noto Serif CJK JP"/>
                <a:cs typeface="Noto Serif CJK JP"/>
              </a:rPr>
              <a:t>BMC</a:t>
            </a:r>
            <a:r>
              <a:rPr sz="1050" spc="-35" dirty="0">
                <a:solidFill>
                  <a:srgbClr val="2B2A29"/>
                </a:solidFill>
                <a:latin typeface="Noto Serif CJK JP"/>
                <a:cs typeface="Noto Serif CJK JP"/>
              </a:rPr>
              <a:t> 的系统日志和审计日志。</a:t>
            </a:r>
            <a:endParaRPr sz="1050">
              <a:latin typeface="Noto Serif CJK JP"/>
              <a:cs typeface="Noto Serif CJK JP"/>
            </a:endParaRPr>
          </a:p>
          <a:p>
            <a:pPr marL="709930" indent="-140970">
              <a:lnSpc>
                <a:spcPct val="100000"/>
              </a:lnSpc>
              <a:spcBef>
                <a:spcPts val="600"/>
              </a:spcBef>
              <a:buClr>
                <a:srgbClr val="2B6CAB"/>
              </a:buClr>
              <a:buSzPct val="76190"/>
              <a:buChar char="·"/>
              <a:tabLst>
                <a:tab pos="709930" algn="l"/>
              </a:tabLst>
            </a:pPr>
            <a:r>
              <a:rPr sz="1050" dirty="0">
                <a:solidFill>
                  <a:srgbClr val="2B2A29"/>
                </a:solidFill>
                <a:latin typeface="Noto Serif CJK JP"/>
                <a:cs typeface="Noto Serif CJK JP"/>
              </a:rPr>
              <a:t>黑盒日志  用于导入故障日志记录。</a:t>
            </a:r>
            <a:endParaRPr sz="1050">
              <a:latin typeface="Noto Serif CJK JP"/>
              <a:cs typeface="Noto Serif CJK JP"/>
            </a:endParaRPr>
          </a:p>
          <a:p>
            <a:pPr marL="714375" indent="-144145">
              <a:lnSpc>
                <a:spcPct val="100000"/>
              </a:lnSpc>
              <a:spcBef>
                <a:spcPts val="310"/>
              </a:spcBef>
              <a:buClr>
                <a:srgbClr val="2B6CAB"/>
              </a:buClr>
              <a:buSzPct val="76190"/>
              <a:buChar char="·"/>
              <a:tabLst>
                <a:tab pos="714375" algn="l"/>
              </a:tabLst>
            </a:pPr>
            <a:r>
              <a:rPr sz="1050" spc="35" dirty="0">
                <a:solidFill>
                  <a:srgbClr val="2B2A29"/>
                </a:solidFill>
                <a:latin typeface="Noto Serif CJK JP"/>
                <a:cs typeface="Noto Serif CJK JP"/>
              </a:rPr>
              <a:t>事件日志设置 设置 </a:t>
            </a:r>
            <a:r>
              <a:rPr sz="1050" spc="-50" dirty="0">
                <a:solidFill>
                  <a:srgbClr val="2B2A29"/>
                </a:solidFill>
                <a:latin typeface="Noto Serif CJK JP"/>
                <a:cs typeface="Noto Serif CJK JP"/>
              </a:rPr>
              <a:t>BMC</a:t>
            </a:r>
            <a:r>
              <a:rPr sz="1050" spc="-25" dirty="0">
                <a:solidFill>
                  <a:srgbClr val="2B2A29"/>
                </a:solidFill>
                <a:latin typeface="Noto Serif CJK JP"/>
                <a:cs typeface="Noto Serif CJK JP"/>
              </a:rPr>
              <a:t> 日志存储策略</a:t>
            </a:r>
            <a:endParaRPr sz="1050">
              <a:latin typeface="Noto Serif CJK JP"/>
              <a:cs typeface="Noto Serif CJK JP"/>
            </a:endParaRPr>
          </a:p>
          <a:p>
            <a:pPr marL="713740" marR="2349500">
              <a:lnSpc>
                <a:spcPct val="147600"/>
              </a:lnSpc>
              <a:spcBef>
                <a:spcPts val="15"/>
              </a:spcBef>
            </a:pPr>
            <a:r>
              <a:rPr sz="1050" dirty="0">
                <a:solidFill>
                  <a:srgbClr val="2B2A29"/>
                </a:solidFill>
                <a:latin typeface="Noto Serif CJK JP"/>
                <a:cs typeface="Noto Serif CJK JP"/>
              </a:rPr>
              <a:t>线性策略 日志存储满后会清除重新记录</a:t>
            </a:r>
            <a:r>
              <a:rPr sz="1050" spc="-5" dirty="0">
                <a:solidFill>
                  <a:srgbClr val="2B2A29"/>
                </a:solidFill>
                <a:latin typeface="Noto Serif CJK JP"/>
                <a:cs typeface="Noto Serif CJK JP"/>
              </a:rPr>
              <a:t>循环策略  日志记录满后会循环记录。</a:t>
            </a:r>
            <a:endParaRPr sz="1050">
              <a:latin typeface="Noto Serif CJK JP"/>
              <a:cs typeface="Noto Serif CJK JP"/>
            </a:endParaRPr>
          </a:p>
          <a:p>
            <a:pPr marL="709930" indent="-140970">
              <a:lnSpc>
                <a:spcPct val="100000"/>
              </a:lnSpc>
              <a:spcBef>
                <a:spcPts val="885"/>
              </a:spcBef>
              <a:buClr>
                <a:srgbClr val="2B6CAB"/>
              </a:buClr>
              <a:buSzPct val="76190"/>
              <a:buChar char="·"/>
              <a:tabLst>
                <a:tab pos="709930" algn="l"/>
              </a:tabLst>
            </a:pPr>
            <a:r>
              <a:rPr sz="1050" spc="-50" dirty="0">
                <a:solidFill>
                  <a:srgbClr val="2B2A29"/>
                </a:solidFill>
                <a:latin typeface="Noto Serif CJK JP"/>
                <a:cs typeface="Noto Serif CJK JP"/>
              </a:rPr>
              <a:t>BMC</a:t>
            </a:r>
            <a:r>
              <a:rPr sz="1050" spc="-30" dirty="0">
                <a:solidFill>
                  <a:srgbClr val="2B2A29"/>
                </a:solidFill>
                <a:latin typeface="Noto Serif CJK JP"/>
                <a:cs typeface="Noto Serif CJK JP"/>
              </a:rPr>
              <a:t> 系统审计日志设置 设置 </a:t>
            </a:r>
            <a:r>
              <a:rPr sz="1050" spc="-45" dirty="0">
                <a:solidFill>
                  <a:srgbClr val="2B2A29"/>
                </a:solidFill>
                <a:latin typeface="Noto Serif CJK JP"/>
                <a:cs typeface="Noto Serif CJK JP"/>
              </a:rPr>
              <a:t>BMC</a:t>
            </a:r>
            <a:r>
              <a:rPr sz="1050" spc="-50" dirty="0">
                <a:solidFill>
                  <a:srgbClr val="2B2A29"/>
                </a:solidFill>
                <a:latin typeface="Noto Serif CJK JP"/>
                <a:cs typeface="Noto Serif CJK JP"/>
              </a:rPr>
              <a:t> 系统审计日志存储的方式、长度等信息。</a:t>
            </a:r>
            <a:endParaRPr sz="1050">
              <a:latin typeface="Noto Serif CJK JP"/>
              <a:cs typeface="Noto Serif CJK JP"/>
            </a:endParaRPr>
          </a:p>
        </p:txBody>
      </p:sp>
      <p:grpSp>
        <p:nvGrpSpPr>
          <p:cNvPr id="7" name="object 7"/>
          <p:cNvGrpSpPr/>
          <p:nvPr/>
        </p:nvGrpSpPr>
        <p:grpSpPr>
          <a:xfrm>
            <a:off x="1479803" y="897636"/>
            <a:ext cx="4046220" cy="1071880"/>
            <a:chOff x="1479803" y="897636"/>
            <a:chExt cx="4046220" cy="1071880"/>
          </a:xfrm>
        </p:grpSpPr>
        <p:pic>
          <p:nvPicPr>
            <p:cNvPr id="8" name="object 8"/>
            <p:cNvPicPr/>
            <p:nvPr/>
          </p:nvPicPr>
          <p:blipFill>
            <a:blip r:embed="rId3" cstate="print"/>
            <a:stretch>
              <a:fillRect/>
            </a:stretch>
          </p:blipFill>
          <p:spPr>
            <a:xfrm>
              <a:off x="1545335" y="926592"/>
              <a:ext cx="3945636" cy="917448"/>
            </a:xfrm>
            <a:prstGeom prst="rect">
              <a:avLst/>
            </a:prstGeom>
          </p:spPr>
        </p:pic>
        <p:pic>
          <p:nvPicPr>
            <p:cNvPr id="9" name="object 9"/>
            <p:cNvPicPr/>
            <p:nvPr/>
          </p:nvPicPr>
          <p:blipFill>
            <a:blip r:embed="rId4" cstate="print"/>
            <a:stretch>
              <a:fillRect/>
            </a:stretch>
          </p:blipFill>
          <p:spPr>
            <a:xfrm>
              <a:off x="1479803" y="897636"/>
              <a:ext cx="4046220" cy="1071372"/>
            </a:xfrm>
            <a:prstGeom prst="rect">
              <a:avLst/>
            </a:prstGeom>
          </p:spPr>
        </p:pic>
      </p:grpSp>
      <p:grpSp>
        <p:nvGrpSpPr>
          <p:cNvPr id="10" name="object 10"/>
          <p:cNvGrpSpPr/>
          <p:nvPr/>
        </p:nvGrpSpPr>
        <p:grpSpPr>
          <a:xfrm>
            <a:off x="1449324" y="2017776"/>
            <a:ext cx="4099560" cy="1542415"/>
            <a:chOff x="1449324" y="2017776"/>
            <a:chExt cx="4099560" cy="1542415"/>
          </a:xfrm>
        </p:grpSpPr>
        <p:pic>
          <p:nvPicPr>
            <p:cNvPr id="11" name="object 11"/>
            <p:cNvPicPr/>
            <p:nvPr/>
          </p:nvPicPr>
          <p:blipFill>
            <a:blip r:embed="rId5" cstate="print"/>
            <a:stretch>
              <a:fillRect/>
            </a:stretch>
          </p:blipFill>
          <p:spPr>
            <a:xfrm>
              <a:off x="1488948" y="2017776"/>
              <a:ext cx="3997452" cy="1376172"/>
            </a:xfrm>
            <a:prstGeom prst="rect">
              <a:avLst/>
            </a:prstGeom>
          </p:spPr>
        </p:pic>
        <p:pic>
          <p:nvPicPr>
            <p:cNvPr id="12" name="object 12"/>
            <p:cNvPicPr/>
            <p:nvPr/>
          </p:nvPicPr>
          <p:blipFill>
            <a:blip r:embed="rId6" cstate="print"/>
            <a:stretch>
              <a:fillRect/>
            </a:stretch>
          </p:blipFill>
          <p:spPr>
            <a:xfrm>
              <a:off x="1449324" y="2017776"/>
              <a:ext cx="4099560" cy="1542288"/>
            </a:xfrm>
            <a:prstGeom prst="rect">
              <a:avLst/>
            </a:prstGeom>
          </p:spPr>
        </p:pic>
      </p:grpSp>
      <p:grpSp>
        <p:nvGrpSpPr>
          <p:cNvPr id="13" name="object 13"/>
          <p:cNvGrpSpPr/>
          <p:nvPr/>
        </p:nvGrpSpPr>
        <p:grpSpPr>
          <a:xfrm>
            <a:off x="1476755" y="6504432"/>
            <a:ext cx="4023360" cy="2135505"/>
            <a:chOff x="1476755" y="6504432"/>
            <a:chExt cx="4023360" cy="2135505"/>
          </a:xfrm>
        </p:grpSpPr>
        <p:pic>
          <p:nvPicPr>
            <p:cNvPr id="14" name="object 14"/>
            <p:cNvPicPr/>
            <p:nvPr/>
          </p:nvPicPr>
          <p:blipFill>
            <a:blip r:embed="rId7" cstate="print"/>
            <a:stretch>
              <a:fillRect/>
            </a:stretch>
          </p:blipFill>
          <p:spPr>
            <a:xfrm>
              <a:off x="1586483" y="6551676"/>
              <a:ext cx="3819144" cy="1996439"/>
            </a:xfrm>
            <a:prstGeom prst="rect">
              <a:avLst/>
            </a:prstGeom>
          </p:spPr>
        </p:pic>
        <p:pic>
          <p:nvPicPr>
            <p:cNvPr id="15" name="object 15"/>
            <p:cNvPicPr/>
            <p:nvPr/>
          </p:nvPicPr>
          <p:blipFill>
            <a:blip r:embed="rId8" cstate="print"/>
            <a:stretch>
              <a:fillRect/>
            </a:stretch>
          </p:blipFill>
          <p:spPr>
            <a:xfrm>
              <a:off x="1476755" y="6504432"/>
              <a:ext cx="4023360" cy="2135124"/>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61</a:t>
            </a:r>
            <a:endParaRPr sz="900">
              <a:latin typeface="Noto Serif CJK JP"/>
              <a:cs typeface="Noto Serif CJK JP"/>
            </a:endParaRPr>
          </a:p>
        </p:txBody>
      </p:sp>
      <p:sp>
        <p:nvSpPr>
          <p:cNvPr id="4" name="object 4"/>
          <p:cNvSpPr txBox="1"/>
          <p:nvPr/>
        </p:nvSpPr>
        <p:spPr>
          <a:xfrm>
            <a:off x="609091" y="5276229"/>
            <a:ext cx="5537709" cy="1951816"/>
          </a:xfrm>
          <a:prstGeom prst="rect">
            <a:avLst/>
          </a:prstGeom>
        </p:spPr>
        <p:txBody>
          <a:bodyPr vert="horz" wrap="square" lIns="0" tIns="91440" rIns="0" bIns="0" rtlCol="0">
            <a:spAutoFit/>
          </a:bodyPr>
          <a:lstStyle/>
          <a:p>
            <a:pPr marL="12700">
              <a:lnSpc>
                <a:spcPct val="100000"/>
              </a:lnSpc>
              <a:spcBef>
                <a:spcPts val="720"/>
              </a:spcBef>
            </a:pPr>
            <a:r>
              <a:rPr sz="1600" dirty="0">
                <a:solidFill>
                  <a:srgbClr val="2B6CAB"/>
                </a:solidFill>
                <a:latin typeface="Noto Serif CJK JP"/>
                <a:cs typeface="Noto Serif CJK JP"/>
              </a:rPr>
              <a:t>4.8 故障诊断</a:t>
            </a:r>
            <a:endParaRPr sz="1600" dirty="0">
              <a:latin typeface="Noto Serif CJK JP"/>
              <a:cs typeface="Noto Serif CJK JP"/>
            </a:endParaRPr>
          </a:p>
          <a:p>
            <a:pPr marL="713105">
              <a:lnSpc>
                <a:spcPct val="100000"/>
              </a:lnSpc>
              <a:spcBef>
                <a:spcPts val="415"/>
              </a:spcBef>
            </a:pPr>
            <a:r>
              <a:rPr sz="1050" dirty="0">
                <a:solidFill>
                  <a:srgbClr val="2B2A29"/>
                </a:solidFill>
                <a:latin typeface="Noto Serif CJK JP"/>
                <a:cs typeface="Noto Serif CJK JP"/>
              </a:rPr>
              <a:t>在导航树上选择“故障诊断”，</a:t>
            </a:r>
            <a:r>
              <a:rPr sz="1050" dirty="0" err="1">
                <a:solidFill>
                  <a:srgbClr val="2B2A29"/>
                </a:solidFill>
                <a:latin typeface="Noto Serif CJK JP"/>
                <a:cs typeface="Noto Serif CJK JP"/>
              </a:rPr>
              <a:t>打开故障诊断页面，故障诊断页面包含“任务重启</a:t>
            </a:r>
            <a:r>
              <a:rPr sz="1050" dirty="0">
                <a:solidFill>
                  <a:srgbClr val="2B2A29"/>
                </a:solidFill>
                <a:latin typeface="Noto Serif CJK JP"/>
                <a:cs typeface="Noto Serif CJK JP"/>
              </a:rPr>
              <a:t>”</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死机蓝屏</a:t>
            </a:r>
            <a:r>
              <a:rPr sz="1050" dirty="0">
                <a:solidFill>
                  <a:srgbClr val="2B2A29"/>
                </a:solidFill>
                <a:latin typeface="Noto Serif CJK JP"/>
                <a:cs typeface="Noto Serif CJK JP"/>
              </a:rPr>
              <a:t>”、“系统开机自检代码”三个页面。如下图所示。</a:t>
            </a:r>
            <a:endParaRPr sz="1050" dirty="0">
              <a:latin typeface="Noto Serif CJK JP"/>
              <a:cs typeface="Noto Serif CJK JP"/>
            </a:endParaRPr>
          </a:p>
          <a:p>
            <a:pPr marL="708025" indent="-139065">
              <a:lnSpc>
                <a:spcPct val="100000"/>
              </a:lnSpc>
              <a:spcBef>
                <a:spcPts val="710"/>
              </a:spcBef>
              <a:buClr>
                <a:srgbClr val="2B6CAB"/>
              </a:buClr>
              <a:buSzPct val="76190"/>
              <a:buChar char="·"/>
              <a:tabLst>
                <a:tab pos="708025" algn="l"/>
              </a:tabLst>
            </a:pPr>
            <a:r>
              <a:rPr sz="1050" dirty="0">
                <a:solidFill>
                  <a:srgbClr val="2B2A29"/>
                </a:solidFill>
                <a:latin typeface="Noto Serif CJK JP"/>
                <a:cs typeface="Noto Serif CJK JP"/>
              </a:rPr>
              <a:t>任务重启 包括重启 BMC 和重启 KVM 服务两个功能，</a:t>
            </a:r>
            <a:endParaRPr sz="1050" dirty="0">
              <a:latin typeface="Noto Serif CJK JP"/>
              <a:cs typeface="Noto Serif CJK JP"/>
            </a:endParaRPr>
          </a:p>
          <a:p>
            <a:pPr marL="707390" indent="-138430">
              <a:lnSpc>
                <a:spcPct val="100000"/>
              </a:lnSpc>
              <a:spcBef>
                <a:spcPts val="600"/>
              </a:spcBef>
              <a:buClr>
                <a:srgbClr val="2B6CAB"/>
              </a:buClr>
              <a:buSzPct val="76190"/>
              <a:buChar char="·"/>
              <a:tabLst>
                <a:tab pos="707390" algn="l"/>
              </a:tabLst>
            </a:pPr>
            <a:r>
              <a:rPr sz="1050" dirty="0">
                <a:solidFill>
                  <a:srgbClr val="2B2A29"/>
                </a:solidFill>
                <a:latin typeface="Noto Serif CJK JP"/>
                <a:cs typeface="Noto Serif CJK JP"/>
              </a:rPr>
              <a:t>上次崩溃屏幕  用千捕获系统崩溃时最后—屏幕的信息，</a:t>
            </a:r>
            <a:endParaRPr sz="1050" dirty="0">
              <a:latin typeface="Noto Serif CJK JP"/>
              <a:cs typeface="Noto Serif CJK JP"/>
            </a:endParaRPr>
          </a:p>
          <a:p>
            <a:pPr>
              <a:lnSpc>
                <a:spcPct val="100000"/>
              </a:lnSpc>
              <a:spcBef>
                <a:spcPts val="380"/>
              </a:spcBef>
              <a:buClr>
                <a:srgbClr val="2B6CAB"/>
              </a:buClr>
              <a:buFont typeface="Noto Serif CJK JP"/>
              <a:buChar char="·"/>
            </a:pPr>
            <a:endParaRPr sz="1050" dirty="0">
              <a:latin typeface="Noto Serif CJK JP"/>
              <a:cs typeface="Noto Serif CJK JP"/>
            </a:endParaRPr>
          </a:p>
          <a:p>
            <a:pPr marL="478790">
              <a:lnSpc>
                <a:spcPct val="100000"/>
              </a:lnSpc>
            </a:pPr>
            <a:r>
              <a:rPr sz="1050" dirty="0" err="1">
                <a:solidFill>
                  <a:srgbClr val="2B6CAB"/>
                </a:solidFill>
                <a:latin typeface="Noto Serif CJK JP"/>
                <a:cs typeface="Noto Serif CJK JP"/>
              </a:rPr>
              <a:t>注意：蓝屏只适用千</a:t>
            </a:r>
            <a:r>
              <a:rPr sz="1050" dirty="0">
                <a:solidFill>
                  <a:srgbClr val="2B6CAB"/>
                </a:solidFill>
                <a:latin typeface="Noto Serif CJK JP"/>
                <a:cs typeface="Noto Serif CJK JP"/>
              </a:rPr>
              <a:t> 焊</a:t>
            </a:r>
            <a:r>
              <a:rPr lang="en-US" sz="1050" dirty="0">
                <a:solidFill>
                  <a:srgbClr val="2B6CAB"/>
                </a:solidFill>
                <a:latin typeface="Noto Serif CJK JP"/>
                <a:cs typeface="Noto Serif CJK JP"/>
              </a:rPr>
              <a:t> W</a:t>
            </a:r>
            <a:r>
              <a:rPr sz="1050" dirty="0">
                <a:solidFill>
                  <a:srgbClr val="2B6CAB"/>
                </a:solidFill>
                <a:latin typeface="Noto Serif CJK JP"/>
                <a:cs typeface="Noto Serif CJK JP"/>
              </a:rPr>
              <a:t>indows 2008</a:t>
            </a:r>
            <a:r>
              <a:rPr lang="en-US" sz="1050" dirty="0">
                <a:solidFill>
                  <a:srgbClr val="2B6CAB"/>
                </a:solidFill>
                <a:latin typeface="Noto Serif CJK JP"/>
                <a:cs typeface="Noto Serif CJK JP"/>
              </a:rPr>
              <a:t> </a:t>
            </a:r>
            <a:r>
              <a:rPr sz="1050" dirty="0">
                <a:solidFill>
                  <a:srgbClr val="2B6CAB"/>
                </a:solidFill>
                <a:latin typeface="Noto Serif CJK JP"/>
                <a:cs typeface="Noto Serif CJK JP"/>
              </a:rPr>
              <a:t>R2、焊</a:t>
            </a:r>
            <a:r>
              <a:rPr lang="en-US" sz="1050" dirty="0">
                <a:solidFill>
                  <a:srgbClr val="2B6CAB"/>
                </a:solidFill>
                <a:latin typeface="Noto Serif CJK JP"/>
                <a:cs typeface="Noto Serif CJK JP"/>
              </a:rPr>
              <a:t> W</a:t>
            </a:r>
            <a:r>
              <a:rPr sz="1050" dirty="0">
                <a:solidFill>
                  <a:srgbClr val="2B6CAB"/>
                </a:solidFill>
                <a:latin typeface="Noto Serif CJK JP"/>
                <a:cs typeface="Noto Serif CJK JP"/>
              </a:rPr>
              <a:t>indows 2012 系统，</a:t>
            </a:r>
            <a:endParaRPr sz="1050" dirty="0">
              <a:latin typeface="Noto Serif CJK JP"/>
              <a:cs typeface="Noto Serif CJK JP"/>
            </a:endParaRPr>
          </a:p>
          <a:p>
            <a:pPr>
              <a:lnSpc>
                <a:spcPct val="100000"/>
              </a:lnSpc>
              <a:spcBef>
                <a:spcPts val="380"/>
              </a:spcBef>
            </a:pPr>
            <a:endParaRPr sz="1050" dirty="0">
              <a:latin typeface="Noto Serif CJK JP"/>
              <a:cs typeface="Noto Serif CJK JP"/>
            </a:endParaRPr>
          </a:p>
          <a:p>
            <a:pPr marL="708025" indent="-139065">
              <a:lnSpc>
                <a:spcPct val="100000"/>
              </a:lnSpc>
              <a:buClr>
                <a:srgbClr val="2B6CAB"/>
              </a:buClr>
              <a:buSzPct val="76190"/>
              <a:buChar char="·"/>
              <a:tabLst>
                <a:tab pos="708025" algn="l"/>
              </a:tabLst>
            </a:pPr>
            <a:r>
              <a:rPr sz="1050" dirty="0">
                <a:solidFill>
                  <a:srgbClr val="2B2A29"/>
                </a:solidFill>
                <a:latin typeface="Noto Serif CJK JP"/>
                <a:cs typeface="Noto Serif CJK JP"/>
              </a:rPr>
              <a:t>系统开机自检代码  显示系统开机过程中的开机代码。</a:t>
            </a:r>
            <a:endParaRPr sz="1050" dirty="0">
              <a:latin typeface="Noto Serif CJK JP"/>
              <a:cs typeface="Noto Serif CJK JP"/>
            </a:endParaRPr>
          </a:p>
        </p:txBody>
      </p:sp>
      <p:grpSp>
        <p:nvGrpSpPr>
          <p:cNvPr id="5" name="object 5"/>
          <p:cNvGrpSpPr/>
          <p:nvPr/>
        </p:nvGrpSpPr>
        <p:grpSpPr>
          <a:xfrm>
            <a:off x="1638300" y="891540"/>
            <a:ext cx="3855720" cy="4310380"/>
            <a:chOff x="1638300" y="891540"/>
            <a:chExt cx="3855720" cy="4310380"/>
          </a:xfrm>
        </p:grpSpPr>
        <p:pic>
          <p:nvPicPr>
            <p:cNvPr id="6" name="object 6"/>
            <p:cNvPicPr/>
            <p:nvPr/>
          </p:nvPicPr>
          <p:blipFill>
            <a:blip r:embed="rId2" cstate="print"/>
            <a:stretch>
              <a:fillRect/>
            </a:stretch>
          </p:blipFill>
          <p:spPr>
            <a:xfrm>
              <a:off x="1638300" y="891540"/>
              <a:ext cx="3852672" cy="972311"/>
            </a:xfrm>
            <a:prstGeom prst="rect">
              <a:avLst/>
            </a:prstGeom>
          </p:spPr>
        </p:pic>
        <p:pic>
          <p:nvPicPr>
            <p:cNvPr id="7" name="object 7"/>
            <p:cNvPicPr/>
            <p:nvPr/>
          </p:nvPicPr>
          <p:blipFill>
            <a:blip r:embed="rId3" cstate="print"/>
            <a:stretch>
              <a:fillRect/>
            </a:stretch>
          </p:blipFill>
          <p:spPr>
            <a:xfrm>
              <a:off x="1741931" y="1962912"/>
              <a:ext cx="3683508" cy="678179"/>
            </a:xfrm>
            <a:prstGeom prst="rect">
              <a:avLst/>
            </a:prstGeom>
          </p:spPr>
        </p:pic>
        <p:pic>
          <p:nvPicPr>
            <p:cNvPr id="8" name="object 8"/>
            <p:cNvPicPr/>
            <p:nvPr/>
          </p:nvPicPr>
          <p:blipFill>
            <a:blip r:embed="rId4" cstate="print"/>
            <a:stretch>
              <a:fillRect/>
            </a:stretch>
          </p:blipFill>
          <p:spPr>
            <a:xfrm>
              <a:off x="1641347" y="900684"/>
              <a:ext cx="3852672" cy="1051559"/>
            </a:xfrm>
            <a:prstGeom prst="rect">
              <a:avLst/>
            </a:prstGeom>
          </p:spPr>
        </p:pic>
        <p:pic>
          <p:nvPicPr>
            <p:cNvPr id="9" name="object 9"/>
            <p:cNvPicPr/>
            <p:nvPr/>
          </p:nvPicPr>
          <p:blipFill>
            <a:blip r:embed="rId5" cstate="print"/>
            <a:stretch>
              <a:fillRect/>
            </a:stretch>
          </p:blipFill>
          <p:spPr>
            <a:xfrm>
              <a:off x="1741931" y="2688336"/>
              <a:ext cx="3672840" cy="908304"/>
            </a:xfrm>
            <a:prstGeom prst="rect">
              <a:avLst/>
            </a:prstGeom>
          </p:spPr>
        </p:pic>
        <p:pic>
          <p:nvPicPr>
            <p:cNvPr id="10" name="object 10"/>
            <p:cNvPicPr/>
            <p:nvPr/>
          </p:nvPicPr>
          <p:blipFill>
            <a:blip r:embed="rId6" cstate="print"/>
            <a:stretch>
              <a:fillRect/>
            </a:stretch>
          </p:blipFill>
          <p:spPr>
            <a:xfrm>
              <a:off x="1757171" y="1969008"/>
              <a:ext cx="3675888" cy="678179"/>
            </a:xfrm>
            <a:prstGeom prst="rect">
              <a:avLst/>
            </a:prstGeom>
          </p:spPr>
        </p:pic>
        <p:pic>
          <p:nvPicPr>
            <p:cNvPr id="11" name="object 11"/>
            <p:cNvPicPr/>
            <p:nvPr/>
          </p:nvPicPr>
          <p:blipFill>
            <a:blip r:embed="rId7" cstate="print"/>
            <a:stretch>
              <a:fillRect/>
            </a:stretch>
          </p:blipFill>
          <p:spPr>
            <a:xfrm>
              <a:off x="1757171" y="2683764"/>
              <a:ext cx="3663696" cy="906780"/>
            </a:xfrm>
            <a:prstGeom prst="rect">
              <a:avLst/>
            </a:prstGeom>
          </p:spPr>
        </p:pic>
        <p:pic>
          <p:nvPicPr>
            <p:cNvPr id="12" name="object 12"/>
            <p:cNvPicPr/>
            <p:nvPr/>
          </p:nvPicPr>
          <p:blipFill>
            <a:blip r:embed="rId8" cstate="print"/>
            <a:stretch>
              <a:fillRect/>
            </a:stretch>
          </p:blipFill>
          <p:spPr>
            <a:xfrm>
              <a:off x="1741931" y="3645408"/>
              <a:ext cx="3691128" cy="1556003"/>
            </a:xfrm>
            <a:prstGeom prst="rect">
              <a:avLst/>
            </a:prstGeom>
          </p:spPr>
        </p:pic>
        <p:pic>
          <p:nvPicPr>
            <p:cNvPr id="13" name="object 13"/>
            <p:cNvPicPr/>
            <p:nvPr/>
          </p:nvPicPr>
          <p:blipFill>
            <a:blip r:embed="rId9" cstate="print"/>
            <a:stretch>
              <a:fillRect/>
            </a:stretch>
          </p:blipFill>
          <p:spPr>
            <a:xfrm>
              <a:off x="1757171" y="3611880"/>
              <a:ext cx="3683508" cy="1552956"/>
            </a:xfrm>
            <a:prstGeom prst="rect">
              <a:avLst/>
            </a:prstGeom>
          </p:spPr>
        </p:pic>
        <p:pic>
          <p:nvPicPr>
            <p:cNvPr id="14" name="object 14"/>
            <p:cNvPicPr/>
            <p:nvPr/>
          </p:nvPicPr>
          <p:blipFill>
            <a:blip r:embed="rId10" cstate="print"/>
            <a:stretch>
              <a:fillRect/>
            </a:stretch>
          </p:blipFill>
          <p:spPr>
            <a:xfrm>
              <a:off x="1641347" y="900684"/>
              <a:ext cx="3852672" cy="1051559"/>
            </a:xfrm>
            <a:prstGeom prst="rect">
              <a:avLst/>
            </a:prstGeom>
          </p:spPr>
        </p:pic>
        <p:pic>
          <p:nvPicPr>
            <p:cNvPr id="15" name="object 15"/>
            <p:cNvPicPr/>
            <p:nvPr/>
          </p:nvPicPr>
          <p:blipFill>
            <a:blip r:embed="rId11" cstate="print"/>
            <a:stretch>
              <a:fillRect/>
            </a:stretch>
          </p:blipFill>
          <p:spPr>
            <a:xfrm>
              <a:off x="1757171" y="1969008"/>
              <a:ext cx="3675888" cy="678179"/>
            </a:xfrm>
            <a:prstGeom prst="rect">
              <a:avLst/>
            </a:prstGeom>
          </p:spPr>
        </p:pic>
        <p:pic>
          <p:nvPicPr>
            <p:cNvPr id="16" name="object 16"/>
            <p:cNvPicPr/>
            <p:nvPr/>
          </p:nvPicPr>
          <p:blipFill>
            <a:blip r:embed="rId12" cstate="print"/>
            <a:stretch>
              <a:fillRect/>
            </a:stretch>
          </p:blipFill>
          <p:spPr>
            <a:xfrm>
              <a:off x="1757171" y="2683764"/>
              <a:ext cx="3663696" cy="906780"/>
            </a:xfrm>
            <a:prstGeom prst="rect">
              <a:avLst/>
            </a:prstGeom>
          </p:spPr>
        </p:pic>
        <p:pic>
          <p:nvPicPr>
            <p:cNvPr id="17" name="object 17"/>
            <p:cNvPicPr/>
            <p:nvPr/>
          </p:nvPicPr>
          <p:blipFill>
            <a:blip r:embed="rId13" cstate="print"/>
            <a:stretch>
              <a:fillRect/>
            </a:stretch>
          </p:blipFill>
          <p:spPr>
            <a:xfrm>
              <a:off x="1757171" y="3611880"/>
              <a:ext cx="3683508" cy="1552956"/>
            </a:xfrm>
            <a:prstGeom prst="rect">
              <a:avLst/>
            </a:prstGeom>
          </p:spPr>
        </p:pic>
      </p:grpSp>
      <p:pic>
        <p:nvPicPr>
          <p:cNvPr id="18" name="object 18"/>
          <p:cNvPicPr/>
          <p:nvPr/>
        </p:nvPicPr>
        <p:blipFill>
          <a:blip r:embed="rId14" cstate="print"/>
          <a:stretch>
            <a:fillRect/>
          </a:stretch>
        </p:blipFill>
        <p:spPr>
          <a:xfrm>
            <a:off x="797554" y="6679623"/>
            <a:ext cx="204215" cy="179831"/>
          </a:xfrm>
          <a:prstGeom prst="rect">
            <a:avLst/>
          </a:prstGeom>
        </p:spPr>
      </p:pic>
      <p:sp>
        <p:nvSpPr>
          <p:cNvPr id="19" name="object 19"/>
          <p:cNvSpPr/>
          <p:nvPr/>
        </p:nvSpPr>
        <p:spPr>
          <a:xfrm>
            <a:off x="1002789" y="6591300"/>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sp>
        <p:nvSpPr>
          <p:cNvPr id="20" name="object 20"/>
          <p:cNvSpPr/>
          <p:nvPr/>
        </p:nvSpPr>
        <p:spPr>
          <a:xfrm>
            <a:off x="1002788" y="6972300"/>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grpSp>
        <p:nvGrpSpPr>
          <p:cNvPr id="21" name="object 21"/>
          <p:cNvGrpSpPr/>
          <p:nvPr/>
        </p:nvGrpSpPr>
        <p:grpSpPr>
          <a:xfrm>
            <a:off x="1557527" y="7680960"/>
            <a:ext cx="3971925" cy="733425"/>
            <a:chOff x="1557527" y="7680960"/>
            <a:chExt cx="3971925" cy="733425"/>
          </a:xfrm>
        </p:grpSpPr>
        <p:pic>
          <p:nvPicPr>
            <p:cNvPr id="22" name="object 22"/>
            <p:cNvPicPr/>
            <p:nvPr/>
          </p:nvPicPr>
          <p:blipFill>
            <a:blip r:embed="rId15" cstate="print"/>
            <a:stretch>
              <a:fillRect/>
            </a:stretch>
          </p:blipFill>
          <p:spPr>
            <a:xfrm>
              <a:off x="1662683" y="7703820"/>
              <a:ext cx="3813048" cy="608076"/>
            </a:xfrm>
            <a:prstGeom prst="rect">
              <a:avLst/>
            </a:prstGeom>
          </p:spPr>
        </p:pic>
        <p:pic>
          <p:nvPicPr>
            <p:cNvPr id="23" name="object 23"/>
            <p:cNvPicPr/>
            <p:nvPr/>
          </p:nvPicPr>
          <p:blipFill>
            <a:blip r:embed="rId16" cstate="print"/>
            <a:stretch>
              <a:fillRect/>
            </a:stretch>
          </p:blipFill>
          <p:spPr>
            <a:xfrm>
              <a:off x="1557527" y="7680960"/>
              <a:ext cx="3971544" cy="733044"/>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62</a:t>
            </a:r>
            <a:endParaRPr sz="900">
              <a:latin typeface="Noto Serif CJK JP"/>
              <a:cs typeface="Noto Serif CJK JP"/>
            </a:endParaRPr>
          </a:p>
        </p:txBody>
      </p:sp>
      <p:sp>
        <p:nvSpPr>
          <p:cNvPr id="6" name="object 6"/>
          <p:cNvSpPr txBox="1"/>
          <p:nvPr/>
        </p:nvSpPr>
        <p:spPr>
          <a:xfrm>
            <a:off x="608482" y="4093839"/>
            <a:ext cx="5766918" cy="1524135"/>
          </a:xfrm>
          <a:prstGeom prst="rect">
            <a:avLst/>
          </a:prstGeom>
        </p:spPr>
        <p:txBody>
          <a:bodyPr vert="horz" wrap="square" lIns="0" tIns="92075" rIns="0" bIns="0" rtlCol="0">
            <a:spAutoFit/>
          </a:bodyPr>
          <a:lstStyle/>
          <a:p>
            <a:pPr marL="12700">
              <a:lnSpc>
                <a:spcPct val="100000"/>
              </a:lnSpc>
              <a:spcBef>
                <a:spcPts val="725"/>
              </a:spcBef>
            </a:pPr>
            <a:r>
              <a:rPr sz="1600" dirty="0">
                <a:solidFill>
                  <a:srgbClr val="2B6CAB"/>
                </a:solidFill>
                <a:latin typeface="Noto Serif CJK JP"/>
                <a:cs typeface="Noto Serif CJK JP"/>
              </a:rPr>
              <a:t>4.9 系统维护</a:t>
            </a:r>
            <a:endParaRPr sz="1600" dirty="0">
              <a:latin typeface="Noto Serif CJK JP"/>
              <a:cs typeface="Noto Serif CJK JP"/>
            </a:endParaRPr>
          </a:p>
          <a:p>
            <a:pPr marL="713105">
              <a:lnSpc>
                <a:spcPct val="100000"/>
              </a:lnSpc>
              <a:spcBef>
                <a:spcPts val="420"/>
              </a:spcBef>
            </a:pPr>
            <a:r>
              <a:rPr sz="1050" dirty="0">
                <a:solidFill>
                  <a:srgbClr val="2B2A29"/>
                </a:solidFill>
                <a:latin typeface="Noto Serif CJK JP"/>
                <a:cs typeface="Noto Serif CJK JP"/>
              </a:rPr>
              <a:t>在导航树上选择“系统维护”，</a:t>
            </a:r>
            <a:r>
              <a:rPr sz="1050" dirty="0" err="1">
                <a:solidFill>
                  <a:srgbClr val="2B2A29"/>
                </a:solidFill>
                <a:latin typeface="Noto Serif CJK JP"/>
                <a:cs typeface="Noto Serif CJK JP"/>
              </a:rPr>
              <a:t>打开系统维护页面，系统维护页面包含“BMC</a:t>
            </a:r>
            <a:endParaRPr sz="1050" dirty="0">
              <a:latin typeface="Noto Serif CJK JP"/>
              <a:cs typeface="Noto Serif CJK JP"/>
            </a:endParaRPr>
          </a:p>
          <a:p>
            <a:pPr marL="443865" marR="5080">
              <a:lnSpc>
                <a:spcPts val="1910"/>
              </a:lnSpc>
              <a:spcBef>
                <a:spcPts val="160"/>
              </a:spcBef>
              <a:tabLst>
                <a:tab pos="1888489" algn="l"/>
              </a:tabLst>
            </a:pPr>
            <a:r>
              <a:rPr sz="1050" dirty="0">
                <a:solidFill>
                  <a:srgbClr val="2B2A29"/>
                </a:solidFill>
                <a:latin typeface="Noto Serif CJK JP"/>
                <a:cs typeface="Noto Serif CJK JP"/>
              </a:rPr>
              <a:t>固件更新”、“BIOS</a:t>
            </a:r>
            <a:r>
              <a:rPr lang="en-US" sz="1050" dirty="0">
                <a:solidFill>
                  <a:srgbClr val="2B2A29"/>
                </a:solidFill>
                <a:latin typeface="Noto Serif CJK JP"/>
                <a:cs typeface="Noto Serif CJK JP"/>
              </a:rPr>
              <a:t> </a:t>
            </a:r>
            <a:r>
              <a:rPr sz="1050" dirty="0" err="1">
                <a:solidFill>
                  <a:srgbClr val="2B2A29"/>
                </a:solidFill>
                <a:latin typeface="Noto Serif CJK JP"/>
                <a:cs typeface="Noto Serif CJK JP"/>
              </a:rPr>
              <a:t>固件更新</a:t>
            </a:r>
            <a:r>
              <a:rPr sz="1050" dirty="0">
                <a:solidFill>
                  <a:srgbClr val="2B2A29"/>
                </a:solidFill>
                <a:latin typeface="Noto Serif CJK JP"/>
                <a:cs typeface="Noto Serif CJK JP"/>
              </a:rPr>
              <a:t>”、“恢复出厂设置”、“系统管理员”四个页面。如下图所示。</a:t>
            </a:r>
            <a:endParaRPr sz="1050" dirty="0">
              <a:latin typeface="Noto Serif CJK JP"/>
              <a:cs typeface="Noto Serif CJK JP"/>
            </a:endParaRPr>
          </a:p>
          <a:p>
            <a:pPr marL="710565" indent="-141605">
              <a:lnSpc>
                <a:spcPct val="100000"/>
              </a:lnSpc>
              <a:spcBef>
                <a:spcPts val="520"/>
              </a:spcBef>
              <a:buClr>
                <a:srgbClr val="2B6CAB"/>
              </a:buClr>
              <a:buSzPct val="76190"/>
              <a:buChar char="•"/>
              <a:tabLst>
                <a:tab pos="710565" algn="l"/>
              </a:tabLst>
            </a:pPr>
            <a:r>
              <a:rPr sz="1050" dirty="0">
                <a:solidFill>
                  <a:srgbClr val="2B2A29"/>
                </a:solidFill>
                <a:latin typeface="Noto Serif CJK JP"/>
                <a:cs typeface="Noto Serif CJK JP"/>
              </a:rPr>
              <a:t>BMC 固件更新 通过 BMC Web 界面对 BMC FW 进行更新，</a:t>
            </a:r>
            <a:endParaRPr sz="1050" dirty="0">
              <a:latin typeface="Noto Serif CJK JP"/>
              <a:cs typeface="Noto Serif CJK JP"/>
            </a:endParaRPr>
          </a:p>
          <a:p>
            <a:pPr marL="710565" indent="-141605">
              <a:lnSpc>
                <a:spcPct val="100000"/>
              </a:lnSpc>
              <a:spcBef>
                <a:spcPts val="600"/>
              </a:spcBef>
              <a:buClr>
                <a:srgbClr val="2B6CAB"/>
              </a:buClr>
              <a:buSzPct val="76190"/>
              <a:buChar char="•"/>
              <a:tabLst>
                <a:tab pos="710565" algn="l"/>
              </a:tabLst>
            </a:pPr>
            <a:r>
              <a:rPr sz="1050" dirty="0">
                <a:solidFill>
                  <a:srgbClr val="2B2A29"/>
                </a:solidFill>
                <a:latin typeface="Noto Serif CJK JP"/>
                <a:cs typeface="Noto Serif CJK JP"/>
              </a:rPr>
              <a:t>BIOS 固件更新 通过 BMC Web 界面对 BIOS 进行更新，</a:t>
            </a:r>
            <a:endParaRPr sz="1050" dirty="0">
              <a:latin typeface="Noto Serif CJK JP"/>
              <a:cs typeface="Noto Serif CJK JP"/>
            </a:endParaRPr>
          </a:p>
          <a:p>
            <a:pPr marL="710565" indent="-141605">
              <a:lnSpc>
                <a:spcPct val="100000"/>
              </a:lnSpc>
              <a:spcBef>
                <a:spcPts val="600"/>
              </a:spcBef>
              <a:buClr>
                <a:srgbClr val="2B6CAB"/>
              </a:buClr>
              <a:buSzPct val="76190"/>
              <a:buChar char="•"/>
              <a:tabLst>
                <a:tab pos="710565" algn="l"/>
              </a:tabLst>
            </a:pPr>
            <a:r>
              <a:rPr sz="1050" dirty="0">
                <a:solidFill>
                  <a:srgbClr val="2B2A29"/>
                </a:solidFill>
                <a:latin typeface="Noto Serif CJK JP"/>
                <a:cs typeface="Noto Serif CJK JP"/>
              </a:rPr>
              <a:t>恢复出厂设置 恢复 BMC 的配置到出厂时状态。</a:t>
            </a:r>
            <a:endParaRPr sz="1050" dirty="0">
              <a:latin typeface="Noto Serif CJK JP"/>
              <a:cs typeface="Noto Serif CJK JP"/>
            </a:endParaRPr>
          </a:p>
        </p:txBody>
      </p:sp>
      <p:grpSp>
        <p:nvGrpSpPr>
          <p:cNvPr id="7" name="object 7"/>
          <p:cNvGrpSpPr/>
          <p:nvPr/>
        </p:nvGrpSpPr>
        <p:grpSpPr>
          <a:xfrm>
            <a:off x="1638300" y="900684"/>
            <a:ext cx="3813175" cy="3183890"/>
            <a:chOff x="1638300" y="900684"/>
            <a:chExt cx="3813175" cy="3183890"/>
          </a:xfrm>
        </p:grpSpPr>
        <p:pic>
          <p:nvPicPr>
            <p:cNvPr id="8" name="object 8"/>
            <p:cNvPicPr/>
            <p:nvPr/>
          </p:nvPicPr>
          <p:blipFill>
            <a:blip r:embed="rId3" cstate="print"/>
            <a:stretch>
              <a:fillRect/>
            </a:stretch>
          </p:blipFill>
          <p:spPr>
            <a:xfrm>
              <a:off x="1798320" y="923544"/>
              <a:ext cx="3595115" cy="1985771"/>
            </a:xfrm>
            <a:prstGeom prst="rect">
              <a:avLst/>
            </a:prstGeom>
          </p:spPr>
        </p:pic>
        <p:pic>
          <p:nvPicPr>
            <p:cNvPr id="9" name="object 9"/>
            <p:cNvPicPr/>
            <p:nvPr/>
          </p:nvPicPr>
          <p:blipFill>
            <a:blip r:embed="rId4" cstate="print"/>
            <a:stretch>
              <a:fillRect/>
            </a:stretch>
          </p:blipFill>
          <p:spPr>
            <a:xfrm>
              <a:off x="1728215" y="900684"/>
              <a:ext cx="3680459" cy="2033016"/>
            </a:xfrm>
            <a:prstGeom prst="rect">
              <a:avLst/>
            </a:prstGeom>
          </p:spPr>
        </p:pic>
        <p:pic>
          <p:nvPicPr>
            <p:cNvPr id="10" name="object 10"/>
            <p:cNvPicPr/>
            <p:nvPr/>
          </p:nvPicPr>
          <p:blipFill>
            <a:blip r:embed="rId5" cstate="print"/>
            <a:stretch>
              <a:fillRect/>
            </a:stretch>
          </p:blipFill>
          <p:spPr>
            <a:xfrm>
              <a:off x="1638300" y="2979420"/>
              <a:ext cx="3797808" cy="972312"/>
            </a:xfrm>
            <a:prstGeom prst="rect">
              <a:avLst/>
            </a:prstGeom>
          </p:spPr>
        </p:pic>
        <p:pic>
          <p:nvPicPr>
            <p:cNvPr id="11" name="object 11"/>
            <p:cNvPicPr/>
            <p:nvPr/>
          </p:nvPicPr>
          <p:blipFill>
            <a:blip r:embed="rId6" cstate="print"/>
            <a:stretch>
              <a:fillRect/>
            </a:stretch>
          </p:blipFill>
          <p:spPr>
            <a:xfrm>
              <a:off x="1648967" y="2970276"/>
              <a:ext cx="3802379" cy="1114043"/>
            </a:xfrm>
            <a:prstGeom prst="rect">
              <a:avLst/>
            </a:prstGeom>
          </p:spPr>
        </p:pic>
        <p:pic>
          <p:nvPicPr>
            <p:cNvPr id="12" name="object 12"/>
            <p:cNvPicPr/>
            <p:nvPr/>
          </p:nvPicPr>
          <p:blipFill>
            <a:blip r:embed="rId7" cstate="print"/>
            <a:stretch>
              <a:fillRect/>
            </a:stretch>
          </p:blipFill>
          <p:spPr>
            <a:xfrm>
              <a:off x="1728215" y="900684"/>
              <a:ext cx="3680459" cy="2033016"/>
            </a:xfrm>
            <a:prstGeom prst="rect">
              <a:avLst/>
            </a:prstGeom>
          </p:spPr>
        </p:pic>
        <p:pic>
          <p:nvPicPr>
            <p:cNvPr id="13" name="object 13"/>
            <p:cNvPicPr/>
            <p:nvPr/>
          </p:nvPicPr>
          <p:blipFill>
            <a:blip r:embed="rId8" cstate="print"/>
            <a:stretch>
              <a:fillRect/>
            </a:stretch>
          </p:blipFill>
          <p:spPr>
            <a:xfrm>
              <a:off x="1648967" y="2970276"/>
              <a:ext cx="3802379" cy="1114043"/>
            </a:xfrm>
            <a:prstGeom prst="rect">
              <a:avLst/>
            </a:prstGeom>
          </p:spPr>
        </p:pic>
      </p:grpSp>
      <p:grpSp>
        <p:nvGrpSpPr>
          <p:cNvPr id="14" name="object 14"/>
          <p:cNvGrpSpPr/>
          <p:nvPr/>
        </p:nvGrpSpPr>
        <p:grpSpPr>
          <a:xfrm>
            <a:off x="1539239" y="6006084"/>
            <a:ext cx="3854450" cy="2106295"/>
            <a:chOff x="1539239" y="6006084"/>
            <a:chExt cx="3854450" cy="2106295"/>
          </a:xfrm>
        </p:grpSpPr>
        <p:pic>
          <p:nvPicPr>
            <p:cNvPr id="15" name="object 15"/>
            <p:cNvPicPr/>
            <p:nvPr/>
          </p:nvPicPr>
          <p:blipFill>
            <a:blip r:embed="rId9" cstate="print"/>
            <a:stretch>
              <a:fillRect/>
            </a:stretch>
          </p:blipFill>
          <p:spPr>
            <a:xfrm>
              <a:off x="1607819" y="6006084"/>
              <a:ext cx="3785615" cy="2045208"/>
            </a:xfrm>
            <a:prstGeom prst="rect">
              <a:avLst/>
            </a:prstGeom>
          </p:spPr>
        </p:pic>
        <p:pic>
          <p:nvPicPr>
            <p:cNvPr id="16" name="object 16"/>
            <p:cNvPicPr/>
            <p:nvPr/>
          </p:nvPicPr>
          <p:blipFill>
            <a:blip r:embed="rId10" cstate="print"/>
            <a:stretch>
              <a:fillRect/>
            </a:stretch>
          </p:blipFill>
          <p:spPr>
            <a:xfrm>
              <a:off x="1539239" y="6021324"/>
              <a:ext cx="3848100" cy="2090927"/>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63</a:t>
            </a:r>
            <a:endParaRPr sz="900">
              <a:latin typeface="Noto Serif CJK JP"/>
              <a:cs typeface="Noto Serif CJK JP"/>
            </a:endParaRPr>
          </a:p>
        </p:txBody>
      </p:sp>
      <p:sp>
        <p:nvSpPr>
          <p:cNvPr id="4" name="object 4"/>
          <p:cNvSpPr txBox="1"/>
          <p:nvPr/>
        </p:nvSpPr>
        <p:spPr>
          <a:xfrm>
            <a:off x="608482" y="3828584"/>
            <a:ext cx="4789170" cy="2339975"/>
          </a:xfrm>
          <a:prstGeom prst="rect">
            <a:avLst/>
          </a:prstGeom>
        </p:spPr>
        <p:txBody>
          <a:bodyPr vert="horz" wrap="square" lIns="0" tIns="121285" rIns="0" bIns="0" rtlCol="0">
            <a:spAutoFit/>
          </a:bodyPr>
          <a:lstStyle/>
          <a:p>
            <a:pPr marL="12700">
              <a:lnSpc>
                <a:spcPct val="100000"/>
              </a:lnSpc>
              <a:spcBef>
                <a:spcPts val="955"/>
              </a:spcBef>
            </a:pPr>
            <a:r>
              <a:rPr sz="1600" dirty="0">
                <a:solidFill>
                  <a:srgbClr val="2B6CAB"/>
                </a:solidFill>
                <a:latin typeface="Noto Serif CJK JP"/>
                <a:cs typeface="Noto Serif CJK JP"/>
              </a:rPr>
              <a:t>4.10</a:t>
            </a:r>
            <a:r>
              <a:rPr sz="1600" spc="-40" dirty="0">
                <a:solidFill>
                  <a:srgbClr val="2B6CAB"/>
                </a:solidFill>
                <a:latin typeface="Noto Serif CJK JP"/>
                <a:cs typeface="Noto Serif CJK JP"/>
              </a:rPr>
              <a:t> 命令行功能介绍</a:t>
            </a:r>
            <a:endParaRPr sz="1600">
              <a:latin typeface="Noto Serif CJK JP"/>
              <a:cs typeface="Noto Serif CJK JP"/>
            </a:endParaRPr>
          </a:p>
          <a:p>
            <a:pPr marL="713105">
              <a:lnSpc>
                <a:spcPct val="100000"/>
              </a:lnSpc>
              <a:spcBef>
                <a:spcPts val="575"/>
              </a:spcBef>
            </a:pPr>
            <a:r>
              <a:rPr sz="1050" spc="-20" dirty="0">
                <a:solidFill>
                  <a:srgbClr val="2B2A29"/>
                </a:solidFill>
                <a:latin typeface="Noto Serif CJK JP"/>
                <a:cs typeface="Noto Serif CJK JP"/>
              </a:rPr>
              <a:t>关千本章</a:t>
            </a:r>
            <a:endParaRPr sz="1050">
              <a:latin typeface="Noto Serif CJK JP"/>
              <a:cs typeface="Noto Serif CJK JP"/>
            </a:endParaRPr>
          </a:p>
          <a:p>
            <a:pPr marL="713105">
              <a:lnSpc>
                <a:spcPct val="100000"/>
              </a:lnSpc>
              <a:spcBef>
                <a:spcPts val="600"/>
              </a:spcBef>
            </a:pPr>
            <a:r>
              <a:rPr sz="1050" spc="-20" dirty="0">
                <a:solidFill>
                  <a:srgbClr val="2B2A29"/>
                </a:solidFill>
                <a:latin typeface="Noto Serif CJK JP"/>
                <a:cs typeface="Noto Serif CJK JP"/>
              </a:rPr>
              <a:t>介绍管理系统的 </a:t>
            </a:r>
            <a:r>
              <a:rPr sz="1050" spc="-45" dirty="0">
                <a:solidFill>
                  <a:srgbClr val="2B2A29"/>
                </a:solidFill>
                <a:latin typeface="Noto Serif CJK JP"/>
                <a:cs typeface="Noto Serif CJK JP"/>
              </a:rPr>
              <a:t>Web</a:t>
            </a:r>
            <a:r>
              <a:rPr sz="1050" spc="-30" dirty="0">
                <a:solidFill>
                  <a:srgbClr val="2B2A29"/>
                </a:solidFill>
                <a:latin typeface="Noto Serif CJK JP"/>
                <a:cs typeface="Noto Serif CJK JP"/>
              </a:rPr>
              <a:t> 界面以及登录 </a:t>
            </a:r>
            <a:r>
              <a:rPr sz="1050" spc="-40" dirty="0">
                <a:solidFill>
                  <a:srgbClr val="2B2A29"/>
                </a:solidFill>
                <a:latin typeface="Noto Serif CJK JP"/>
                <a:cs typeface="Noto Serif CJK JP"/>
              </a:rPr>
              <a:t>Web</a:t>
            </a:r>
            <a:r>
              <a:rPr sz="1050" spc="-25" dirty="0">
                <a:solidFill>
                  <a:srgbClr val="2B2A29"/>
                </a:solidFill>
                <a:latin typeface="Noto Serif CJK JP"/>
                <a:cs typeface="Noto Serif CJK JP"/>
              </a:rPr>
              <a:t> 界面的操作步骤。</a:t>
            </a:r>
            <a:endParaRPr sz="105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spc="-20" dirty="0">
                <a:solidFill>
                  <a:srgbClr val="2B2A29"/>
                </a:solidFill>
                <a:latin typeface="Noto Serif CJK JP"/>
                <a:cs typeface="Noto Serif CJK JP"/>
              </a:rPr>
              <a:t>登录命令行</a:t>
            </a:r>
            <a:endParaRPr sz="1050">
              <a:latin typeface="Noto Serif CJK JP"/>
              <a:cs typeface="Noto Serif CJK JP"/>
            </a:endParaRPr>
          </a:p>
          <a:p>
            <a:pPr marL="713105">
              <a:lnSpc>
                <a:spcPct val="100000"/>
              </a:lnSpc>
              <a:spcBef>
                <a:spcPts val="600"/>
              </a:spcBef>
            </a:pPr>
            <a:r>
              <a:rPr sz="1050" spc="-20" dirty="0">
                <a:solidFill>
                  <a:srgbClr val="2B2A29"/>
                </a:solidFill>
                <a:latin typeface="Noto Serif CJK JP"/>
                <a:cs typeface="Noto Serif CJK JP"/>
              </a:rPr>
              <a:t>介绍登录命令行的方法。</a:t>
            </a:r>
            <a:endParaRPr sz="1050">
              <a:latin typeface="Noto Serif CJK JP"/>
              <a:cs typeface="Noto Serif CJK JP"/>
            </a:endParaRPr>
          </a:p>
          <a:p>
            <a:pPr marL="709295" indent="-140335">
              <a:lnSpc>
                <a:spcPct val="100000"/>
              </a:lnSpc>
              <a:spcBef>
                <a:spcPts val="600"/>
              </a:spcBef>
              <a:buClr>
                <a:srgbClr val="2B6CAB"/>
              </a:buClr>
              <a:buSzPct val="76190"/>
              <a:buChar char="·"/>
              <a:tabLst>
                <a:tab pos="709295" algn="l"/>
              </a:tabLst>
            </a:pPr>
            <a:r>
              <a:rPr sz="1050" spc="-20" dirty="0">
                <a:solidFill>
                  <a:srgbClr val="2B2A29"/>
                </a:solidFill>
                <a:latin typeface="Noto Serif CJK JP"/>
                <a:cs typeface="Noto Serif CJK JP"/>
              </a:rPr>
              <a:t>命令行功能简介</a:t>
            </a:r>
            <a:endParaRPr sz="1050">
              <a:latin typeface="Noto Serif CJK JP"/>
              <a:cs typeface="Noto Serif CJK JP"/>
            </a:endParaRPr>
          </a:p>
          <a:p>
            <a:pPr marL="713105">
              <a:lnSpc>
                <a:spcPct val="100000"/>
              </a:lnSpc>
              <a:spcBef>
                <a:spcPts val="600"/>
              </a:spcBef>
            </a:pPr>
            <a:r>
              <a:rPr sz="1050" spc="-20" dirty="0">
                <a:solidFill>
                  <a:srgbClr val="2B2A29"/>
                </a:solidFill>
                <a:latin typeface="Noto Serif CJK JP"/>
                <a:cs typeface="Noto Serif CJK JP"/>
              </a:rPr>
              <a:t>介绍命令行的功能。</a:t>
            </a:r>
            <a:endParaRPr sz="1050">
              <a:latin typeface="Noto Serif CJK JP"/>
              <a:cs typeface="Noto Serif CJK JP"/>
            </a:endParaRPr>
          </a:p>
          <a:p>
            <a:pPr marL="192405">
              <a:lnSpc>
                <a:spcPct val="100000"/>
              </a:lnSpc>
              <a:spcBef>
                <a:spcPts val="605"/>
              </a:spcBef>
            </a:pPr>
            <a:r>
              <a:rPr sz="1200" dirty="0">
                <a:solidFill>
                  <a:srgbClr val="2B6CAB"/>
                </a:solidFill>
                <a:latin typeface="Noto Serif CJK JP"/>
                <a:cs typeface="Noto Serif CJK JP"/>
              </a:rPr>
              <a:t>4.10.1</a:t>
            </a:r>
            <a:r>
              <a:rPr sz="1200" spc="-35" dirty="0">
                <a:solidFill>
                  <a:srgbClr val="2B6CAB"/>
                </a:solidFill>
                <a:latin typeface="Noto Serif CJK JP"/>
                <a:cs typeface="Noto Serif CJK JP"/>
              </a:rPr>
              <a:t> 命令行登录：</a:t>
            </a:r>
            <a:endParaRPr sz="1200">
              <a:latin typeface="Noto Serif CJK JP"/>
              <a:cs typeface="Noto Serif CJK JP"/>
            </a:endParaRPr>
          </a:p>
          <a:p>
            <a:pPr marL="713105">
              <a:lnSpc>
                <a:spcPct val="100000"/>
              </a:lnSpc>
              <a:spcBef>
                <a:spcPts val="1005"/>
              </a:spcBef>
            </a:pPr>
            <a:r>
              <a:rPr sz="1050" spc="-30" dirty="0">
                <a:solidFill>
                  <a:srgbClr val="2B2A29"/>
                </a:solidFill>
                <a:latin typeface="Noto Serif CJK JP"/>
                <a:cs typeface="Noto Serif CJK JP"/>
              </a:rPr>
              <a:t>使用 </a:t>
            </a:r>
            <a:r>
              <a:rPr sz="1050" dirty="0">
                <a:solidFill>
                  <a:srgbClr val="2B2A29"/>
                </a:solidFill>
                <a:latin typeface="Noto Serif CJK JP"/>
                <a:cs typeface="Noto Serif CJK JP"/>
              </a:rPr>
              <a:t>ssh</a:t>
            </a:r>
            <a:r>
              <a:rPr sz="1050" spc="-25" dirty="0">
                <a:solidFill>
                  <a:srgbClr val="2B2A29"/>
                </a:solidFill>
                <a:latin typeface="Noto Serif CJK JP"/>
                <a:cs typeface="Noto Serif CJK JP"/>
              </a:rPr>
              <a:t> 登录到 </a:t>
            </a:r>
            <a:r>
              <a:rPr sz="1050" spc="-40" dirty="0">
                <a:solidFill>
                  <a:srgbClr val="2B2A29"/>
                </a:solidFill>
                <a:latin typeface="Noto Serif CJK JP"/>
                <a:cs typeface="Noto Serif CJK JP"/>
              </a:rPr>
              <a:t>BMC</a:t>
            </a:r>
            <a:r>
              <a:rPr sz="1050" spc="10" dirty="0">
                <a:solidFill>
                  <a:srgbClr val="2B2A29"/>
                </a:solidFill>
                <a:latin typeface="Noto Serif CJK JP"/>
                <a:cs typeface="Noto Serif CJK JP"/>
              </a:rPr>
              <a:t> 的命令行，默认用户名 </a:t>
            </a:r>
            <a:r>
              <a:rPr sz="1050" spc="-75" dirty="0">
                <a:solidFill>
                  <a:srgbClr val="2B2A29"/>
                </a:solidFill>
                <a:latin typeface="Noto Serif CJK JP"/>
                <a:cs typeface="Noto Serif CJK JP"/>
              </a:rPr>
              <a:t>root</a:t>
            </a:r>
            <a:r>
              <a:rPr sz="1050" spc="-60" dirty="0">
                <a:solidFill>
                  <a:srgbClr val="2B2A29"/>
                </a:solidFill>
                <a:latin typeface="Noto Serif CJK JP"/>
                <a:cs typeface="Noto Serif CJK JP"/>
              </a:rPr>
              <a:t>, 默认密码 </a:t>
            </a:r>
            <a:r>
              <a:rPr sz="1050" spc="-10" dirty="0">
                <a:solidFill>
                  <a:srgbClr val="2B2A29"/>
                </a:solidFill>
                <a:latin typeface="Noto Serif CJK JP"/>
                <a:cs typeface="Noto Serif CJK JP"/>
              </a:rPr>
              <a:t>rootuser</a:t>
            </a:r>
            <a:endParaRPr sz="1050">
              <a:latin typeface="Noto Serif CJK JP"/>
              <a:cs typeface="Noto Serif CJK JP"/>
            </a:endParaRPr>
          </a:p>
        </p:txBody>
      </p:sp>
      <p:sp>
        <p:nvSpPr>
          <p:cNvPr id="5" name="object 5"/>
          <p:cNvSpPr txBox="1"/>
          <p:nvPr/>
        </p:nvSpPr>
        <p:spPr>
          <a:xfrm>
            <a:off x="1383919" y="6915150"/>
            <a:ext cx="2032000" cy="186690"/>
          </a:xfrm>
          <a:prstGeom prst="rect">
            <a:avLst/>
          </a:prstGeom>
        </p:spPr>
        <p:txBody>
          <a:bodyPr vert="horz" wrap="square" lIns="0" tIns="13335" rIns="0" bIns="0" rtlCol="0">
            <a:spAutoFit/>
          </a:bodyPr>
          <a:lstStyle/>
          <a:p>
            <a:pPr marL="12700">
              <a:lnSpc>
                <a:spcPct val="100000"/>
              </a:lnSpc>
              <a:spcBef>
                <a:spcPts val="105"/>
              </a:spcBef>
            </a:pPr>
            <a:r>
              <a:rPr sz="1050" spc="-20" dirty="0">
                <a:solidFill>
                  <a:srgbClr val="2B2A29"/>
                </a:solidFill>
                <a:latin typeface="Noto Serif CJK JP"/>
                <a:cs typeface="Noto Serif CJK JP"/>
              </a:rPr>
              <a:t>登录后，即可进入命令行操作界面</a:t>
            </a:r>
            <a:endParaRPr sz="1050">
              <a:latin typeface="Noto Serif CJK JP"/>
              <a:cs typeface="Noto Serif CJK JP"/>
            </a:endParaRPr>
          </a:p>
        </p:txBody>
      </p:sp>
      <p:grpSp>
        <p:nvGrpSpPr>
          <p:cNvPr id="6" name="object 6"/>
          <p:cNvGrpSpPr/>
          <p:nvPr/>
        </p:nvGrpSpPr>
        <p:grpSpPr>
          <a:xfrm>
            <a:off x="1648967" y="893064"/>
            <a:ext cx="3785870" cy="2818130"/>
            <a:chOff x="1648967" y="893064"/>
            <a:chExt cx="3785870" cy="2818130"/>
          </a:xfrm>
        </p:grpSpPr>
        <p:pic>
          <p:nvPicPr>
            <p:cNvPr id="7" name="object 7"/>
            <p:cNvPicPr/>
            <p:nvPr/>
          </p:nvPicPr>
          <p:blipFill>
            <a:blip r:embed="rId2" cstate="print"/>
            <a:stretch>
              <a:fillRect/>
            </a:stretch>
          </p:blipFill>
          <p:spPr>
            <a:xfrm>
              <a:off x="1729739" y="893064"/>
              <a:ext cx="3608832" cy="633983"/>
            </a:xfrm>
            <a:prstGeom prst="rect">
              <a:avLst/>
            </a:prstGeom>
          </p:spPr>
        </p:pic>
        <p:pic>
          <p:nvPicPr>
            <p:cNvPr id="8" name="object 8"/>
            <p:cNvPicPr/>
            <p:nvPr/>
          </p:nvPicPr>
          <p:blipFill>
            <a:blip r:embed="rId3" cstate="print"/>
            <a:stretch>
              <a:fillRect/>
            </a:stretch>
          </p:blipFill>
          <p:spPr>
            <a:xfrm>
              <a:off x="1667255" y="900684"/>
              <a:ext cx="3767328" cy="829055"/>
            </a:xfrm>
            <a:prstGeom prst="rect">
              <a:avLst/>
            </a:prstGeom>
          </p:spPr>
        </p:pic>
        <p:pic>
          <p:nvPicPr>
            <p:cNvPr id="9" name="object 9"/>
            <p:cNvPicPr/>
            <p:nvPr/>
          </p:nvPicPr>
          <p:blipFill>
            <a:blip r:embed="rId4" cstate="print"/>
            <a:stretch>
              <a:fillRect/>
            </a:stretch>
          </p:blipFill>
          <p:spPr>
            <a:xfrm>
              <a:off x="1648967" y="1784604"/>
              <a:ext cx="3733800" cy="1901952"/>
            </a:xfrm>
            <a:prstGeom prst="rect">
              <a:avLst/>
            </a:prstGeom>
          </p:spPr>
        </p:pic>
        <p:pic>
          <p:nvPicPr>
            <p:cNvPr id="10" name="object 10"/>
            <p:cNvPicPr/>
            <p:nvPr/>
          </p:nvPicPr>
          <p:blipFill>
            <a:blip r:embed="rId5" cstate="print"/>
            <a:stretch>
              <a:fillRect/>
            </a:stretch>
          </p:blipFill>
          <p:spPr>
            <a:xfrm>
              <a:off x="1694687" y="1748028"/>
              <a:ext cx="3733800" cy="1962912"/>
            </a:xfrm>
            <a:prstGeom prst="rect">
              <a:avLst/>
            </a:prstGeom>
          </p:spPr>
        </p:pic>
        <p:pic>
          <p:nvPicPr>
            <p:cNvPr id="11" name="object 11"/>
            <p:cNvPicPr/>
            <p:nvPr/>
          </p:nvPicPr>
          <p:blipFill>
            <a:blip r:embed="rId6" cstate="print"/>
            <a:stretch>
              <a:fillRect/>
            </a:stretch>
          </p:blipFill>
          <p:spPr>
            <a:xfrm>
              <a:off x="1667255" y="900684"/>
              <a:ext cx="3767328" cy="829055"/>
            </a:xfrm>
            <a:prstGeom prst="rect">
              <a:avLst/>
            </a:prstGeom>
          </p:spPr>
        </p:pic>
        <p:pic>
          <p:nvPicPr>
            <p:cNvPr id="12" name="object 12"/>
            <p:cNvPicPr/>
            <p:nvPr/>
          </p:nvPicPr>
          <p:blipFill>
            <a:blip r:embed="rId7" cstate="print"/>
            <a:stretch>
              <a:fillRect/>
            </a:stretch>
          </p:blipFill>
          <p:spPr>
            <a:xfrm>
              <a:off x="1694687" y="1748028"/>
              <a:ext cx="3733800" cy="1962912"/>
            </a:xfrm>
            <a:prstGeom prst="rect">
              <a:avLst/>
            </a:prstGeom>
          </p:spPr>
        </p:pic>
      </p:grpSp>
      <p:grpSp>
        <p:nvGrpSpPr>
          <p:cNvPr id="13" name="object 13"/>
          <p:cNvGrpSpPr/>
          <p:nvPr/>
        </p:nvGrpSpPr>
        <p:grpSpPr>
          <a:xfrm>
            <a:off x="1798320" y="6281928"/>
            <a:ext cx="3456940" cy="469900"/>
            <a:chOff x="1798320" y="6281928"/>
            <a:chExt cx="3456940" cy="469900"/>
          </a:xfrm>
        </p:grpSpPr>
        <p:pic>
          <p:nvPicPr>
            <p:cNvPr id="14" name="object 14"/>
            <p:cNvPicPr/>
            <p:nvPr/>
          </p:nvPicPr>
          <p:blipFill>
            <a:blip r:embed="rId8" cstate="print"/>
            <a:stretch>
              <a:fillRect/>
            </a:stretch>
          </p:blipFill>
          <p:spPr>
            <a:xfrm>
              <a:off x="1808988" y="6292596"/>
              <a:ext cx="3419855" cy="458724"/>
            </a:xfrm>
            <a:prstGeom prst="rect">
              <a:avLst/>
            </a:prstGeom>
          </p:spPr>
        </p:pic>
        <p:pic>
          <p:nvPicPr>
            <p:cNvPr id="15" name="object 15"/>
            <p:cNvPicPr/>
            <p:nvPr/>
          </p:nvPicPr>
          <p:blipFill>
            <a:blip r:embed="rId9" cstate="print"/>
            <a:stretch>
              <a:fillRect/>
            </a:stretch>
          </p:blipFill>
          <p:spPr>
            <a:xfrm>
              <a:off x="1798320" y="6281928"/>
              <a:ext cx="3456431" cy="463295"/>
            </a:xfrm>
            <a:prstGeom prst="rect">
              <a:avLst/>
            </a:prstGeom>
          </p:spPr>
        </p:pic>
      </p:grpSp>
      <p:grpSp>
        <p:nvGrpSpPr>
          <p:cNvPr id="16" name="object 16"/>
          <p:cNvGrpSpPr/>
          <p:nvPr/>
        </p:nvGrpSpPr>
        <p:grpSpPr>
          <a:xfrm>
            <a:off x="1798320" y="7263384"/>
            <a:ext cx="3456940" cy="1069975"/>
            <a:chOff x="1798320" y="7263384"/>
            <a:chExt cx="3456940" cy="1069975"/>
          </a:xfrm>
        </p:grpSpPr>
        <p:pic>
          <p:nvPicPr>
            <p:cNvPr id="17" name="object 17"/>
            <p:cNvPicPr/>
            <p:nvPr/>
          </p:nvPicPr>
          <p:blipFill>
            <a:blip r:embed="rId10" cstate="print"/>
            <a:stretch>
              <a:fillRect/>
            </a:stretch>
          </p:blipFill>
          <p:spPr>
            <a:xfrm>
              <a:off x="1808988" y="7275576"/>
              <a:ext cx="3419855" cy="1057655"/>
            </a:xfrm>
            <a:prstGeom prst="rect">
              <a:avLst/>
            </a:prstGeom>
          </p:spPr>
        </p:pic>
        <p:pic>
          <p:nvPicPr>
            <p:cNvPr id="18" name="object 18"/>
            <p:cNvPicPr/>
            <p:nvPr/>
          </p:nvPicPr>
          <p:blipFill>
            <a:blip r:embed="rId11" cstate="print"/>
            <a:stretch>
              <a:fillRect/>
            </a:stretch>
          </p:blipFill>
          <p:spPr>
            <a:xfrm>
              <a:off x="1798320" y="7263384"/>
              <a:ext cx="3456431" cy="1068324"/>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08446" y="469772"/>
            <a:ext cx="671830"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Noto Serif CJK JP"/>
                <a:cs typeface="Noto Serif CJK JP"/>
              </a:rPr>
              <a:t>安全说明</a:t>
            </a:r>
            <a:endParaRPr sz="1200">
              <a:latin typeface="Noto Serif CJK JP"/>
              <a:cs typeface="Noto Serif CJK JP"/>
            </a:endParaRPr>
          </a:p>
        </p:txBody>
      </p:sp>
      <p:sp>
        <p:nvSpPr>
          <p:cNvPr id="3" name="object 3"/>
          <p:cNvSpPr txBox="1"/>
          <p:nvPr/>
        </p:nvSpPr>
        <p:spPr>
          <a:xfrm>
            <a:off x="1040079" y="1412875"/>
            <a:ext cx="5062220" cy="7550784"/>
          </a:xfrm>
          <a:prstGeom prst="rect">
            <a:avLst/>
          </a:prstGeom>
        </p:spPr>
        <p:txBody>
          <a:bodyPr vert="horz" wrap="square" lIns="0" tIns="12065" rIns="0" bIns="0" rtlCol="0">
            <a:spAutoFit/>
          </a:bodyPr>
          <a:lstStyle/>
          <a:p>
            <a:pPr marL="48895">
              <a:lnSpc>
                <a:spcPct val="100000"/>
              </a:lnSpc>
              <a:spcBef>
                <a:spcPts val="95"/>
              </a:spcBef>
            </a:pPr>
            <a:r>
              <a:rPr sz="1000" spc="-10" dirty="0">
                <a:solidFill>
                  <a:srgbClr val="2B6CAB"/>
                </a:solidFill>
                <a:latin typeface="Noto Serif CJK JP"/>
                <a:cs typeface="Noto Serif CJK JP"/>
              </a:rPr>
              <a:t>警告：</a:t>
            </a:r>
            <a:r>
              <a:rPr sz="1000" spc="-15" dirty="0">
                <a:solidFill>
                  <a:srgbClr val="2B2A29"/>
                </a:solidFill>
                <a:latin typeface="Noto Serif CJK JP"/>
                <a:cs typeface="Noto Serif CJK JP"/>
              </a:rPr>
              <a:t>以下警告表示存在可能导致财产损失、人身伤害或死亡的潜在危险。</a:t>
            </a:r>
            <a:endParaRPr sz="1000">
              <a:latin typeface="Noto Serif CJK JP"/>
              <a:cs typeface="Noto Serif CJK JP"/>
            </a:endParaRPr>
          </a:p>
          <a:p>
            <a:pPr marL="265430" marR="110489" indent="-253365">
              <a:lnSpc>
                <a:spcPct val="155000"/>
              </a:lnSpc>
              <a:spcBef>
                <a:spcPts val="1380"/>
              </a:spcBef>
              <a:buClr>
                <a:srgbClr val="2B6CAB"/>
              </a:buClr>
              <a:buAutoNum type="arabicPlain"/>
              <a:tabLst>
                <a:tab pos="265430" algn="l"/>
              </a:tabLst>
            </a:pPr>
            <a:r>
              <a:rPr sz="1000" spc="-35" dirty="0">
                <a:solidFill>
                  <a:srgbClr val="383130"/>
                </a:solidFill>
                <a:latin typeface="Noto Serif CJK JP"/>
                <a:cs typeface="Noto Serif CJK JP"/>
              </a:rPr>
              <a:t>本系统中的电源设备可能会产生高电压和危险电能，从而导致人身伤害。请勿自行卸</a:t>
            </a:r>
            <a:r>
              <a:rPr sz="1000" spc="-25" dirty="0">
                <a:solidFill>
                  <a:srgbClr val="383130"/>
                </a:solidFill>
                <a:latin typeface="Noto Serif CJK JP"/>
                <a:cs typeface="Noto Serif CJK JP"/>
              </a:rPr>
              <a:t>下主机盖以拆装、更换系统内部的任何组件，除非另外得到浪潮的通知，否则只有经</a:t>
            </a:r>
            <a:r>
              <a:rPr sz="1000" spc="-15" dirty="0">
                <a:solidFill>
                  <a:srgbClr val="383130"/>
                </a:solidFill>
                <a:latin typeface="Noto Serif CJK JP"/>
                <a:cs typeface="Noto Serif CJK JP"/>
              </a:rPr>
              <a:t>过浪潮培训的维修技术人员才有权拆开主机盖及拆装、更换内部组件。</a:t>
            </a:r>
            <a:endParaRPr sz="1000">
              <a:latin typeface="Noto Serif CJK JP"/>
              <a:cs typeface="Noto Serif CJK JP"/>
            </a:endParaRPr>
          </a:p>
          <a:p>
            <a:pPr marL="265430" marR="105410" indent="-253365" algn="just">
              <a:lnSpc>
                <a:spcPct val="155000"/>
              </a:lnSpc>
              <a:buAutoNum type="arabicPlain"/>
              <a:tabLst>
                <a:tab pos="265430" algn="l"/>
                <a:tab pos="267970" algn="l"/>
              </a:tabLst>
            </a:pPr>
            <a:r>
              <a:rPr sz="1000" dirty="0">
                <a:solidFill>
                  <a:srgbClr val="2B6CAB"/>
                </a:solidFill>
                <a:latin typeface="Noto Serif CJK JP"/>
                <a:cs typeface="Noto Serif CJK JP"/>
              </a:rPr>
              <a:t>	</a:t>
            </a:r>
            <a:r>
              <a:rPr sz="1000" spc="-25" dirty="0">
                <a:solidFill>
                  <a:srgbClr val="383130"/>
                </a:solidFill>
                <a:latin typeface="Noto Serif CJK JP"/>
                <a:cs typeface="Noto Serif CJK JP"/>
              </a:rPr>
              <a:t>请将设备连接到适当的电源，仅可使用额定输入标签上指明的外部电源类型为设备供</a:t>
            </a:r>
            <a:r>
              <a:rPr sz="1000" spc="-30" dirty="0">
                <a:solidFill>
                  <a:srgbClr val="383130"/>
                </a:solidFill>
                <a:latin typeface="Noto Serif CJK JP"/>
                <a:cs typeface="Noto Serif CJK JP"/>
              </a:rPr>
              <a:t>电，为保护您的设备免受电压瞬间升高或降低所导致的损坏，请使用相关的稳压设备或不间断电源设备。</a:t>
            </a:r>
            <a:endParaRPr sz="1000">
              <a:latin typeface="Noto Serif CJK JP"/>
              <a:cs typeface="Noto Serif CJK JP"/>
            </a:endParaRPr>
          </a:p>
          <a:p>
            <a:pPr marL="265430" marR="125730" indent="-253365" algn="just">
              <a:lnSpc>
                <a:spcPts val="1860"/>
              </a:lnSpc>
              <a:spcBef>
                <a:spcPts val="170"/>
              </a:spcBef>
              <a:buAutoNum type="arabicPlain"/>
              <a:tabLst>
                <a:tab pos="265430" algn="l"/>
                <a:tab pos="267970" algn="l"/>
              </a:tabLst>
            </a:pPr>
            <a:r>
              <a:rPr sz="1000" dirty="0">
                <a:solidFill>
                  <a:srgbClr val="2B6CAB"/>
                </a:solidFill>
                <a:latin typeface="Noto Serif CJK JP"/>
                <a:cs typeface="Noto Serif CJK JP"/>
              </a:rPr>
              <a:t>	</a:t>
            </a:r>
            <a:r>
              <a:rPr sz="1000" spc="-35" dirty="0">
                <a:solidFill>
                  <a:srgbClr val="383130"/>
                </a:solidFill>
                <a:latin typeface="Noto Serif CJK JP"/>
                <a:cs typeface="Noto Serif CJK JP"/>
              </a:rPr>
              <a:t>如果必须使用延长电缆，请使用配有正确接地插头的三芯电缆，并查看延长电缆的额</a:t>
            </a:r>
            <a:r>
              <a:rPr sz="1000" spc="-25" dirty="0">
                <a:solidFill>
                  <a:srgbClr val="383130"/>
                </a:solidFill>
                <a:latin typeface="Noto Serif CJK JP"/>
                <a:cs typeface="Noto Serif CJK JP"/>
              </a:rPr>
              <a:t>定值，确保插入延长电缆的所有产品的额定电流总和不超过延长电缆额定电流限制的</a:t>
            </a:r>
            <a:r>
              <a:rPr sz="1000" spc="-30" dirty="0">
                <a:solidFill>
                  <a:srgbClr val="383130"/>
                </a:solidFill>
                <a:latin typeface="Noto Serif CJK JP"/>
                <a:cs typeface="Noto Serif CJK JP"/>
              </a:rPr>
              <a:t>百分之八十。</a:t>
            </a:r>
            <a:endParaRPr sz="1000">
              <a:latin typeface="Noto Serif CJK JP"/>
              <a:cs typeface="Noto Serif CJK JP"/>
            </a:endParaRPr>
          </a:p>
          <a:p>
            <a:pPr marL="265430" marR="126364" indent="-253365" algn="just">
              <a:lnSpc>
                <a:spcPts val="1860"/>
              </a:lnSpc>
              <a:spcBef>
                <a:spcPts val="5"/>
              </a:spcBef>
              <a:buAutoNum type="arabicPlain"/>
              <a:tabLst>
                <a:tab pos="265430" algn="l"/>
                <a:tab pos="267970" algn="l"/>
              </a:tabLst>
            </a:pPr>
            <a:r>
              <a:rPr sz="1000" dirty="0">
                <a:solidFill>
                  <a:srgbClr val="2B6CAB"/>
                </a:solidFill>
                <a:latin typeface="Noto Serif CJK JP"/>
                <a:cs typeface="Noto Serif CJK JP"/>
              </a:rPr>
              <a:t>	</a:t>
            </a:r>
            <a:r>
              <a:rPr sz="1000" spc="-25" dirty="0">
                <a:solidFill>
                  <a:srgbClr val="383130"/>
                </a:solidFill>
                <a:latin typeface="Noto Serif CJK JP"/>
                <a:cs typeface="Noto Serif CJK JP"/>
              </a:rPr>
              <a:t>请务必使用随机配备的供电组件如电源线、电源插座</a:t>
            </a:r>
            <a:r>
              <a:rPr sz="1000" dirty="0">
                <a:solidFill>
                  <a:srgbClr val="383130"/>
                </a:solidFill>
                <a:latin typeface="Noto Serif CJK JP"/>
                <a:cs typeface="Noto Serif CJK JP"/>
              </a:rPr>
              <a:t>（</a:t>
            </a:r>
            <a:r>
              <a:rPr sz="1000" spc="-10" dirty="0">
                <a:solidFill>
                  <a:srgbClr val="383130"/>
                </a:solidFill>
                <a:latin typeface="Noto Serif CJK JP"/>
                <a:cs typeface="Noto Serif CJK JP"/>
              </a:rPr>
              <a:t>如果随机配备）</a:t>
            </a:r>
            <a:r>
              <a:rPr sz="1000" spc="-25" dirty="0">
                <a:solidFill>
                  <a:srgbClr val="383130"/>
                </a:solidFill>
                <a:latin typeface="Noto Serif CJK JP"/>
                <a:cs typeface="Noto Serif CJK JP"/>
              </a:rPr>
              <a:t>等，为了设备</a:t>
            </a:r>
            <a:r>
              <a:rPr sz="1000" spc="-15" dirty="0">
                <a:solidFill>
                  <a:srgbClr val="383130"/>
                </a:solidFill>
                <a:latin typeface="Noto Serif CJK JP"/>
                <a:cs typeface="Noto Serif CJK JP"/>
              </a:rPr>
              <a:t>及使用者的安全，不要随意更换电源电缆或插头。</a:t>
            </a:r>
            <a:endParaRPr sz="1000">
              <a:latin typeface="Noto Serif CJK JP"/>
              <a:cs typeface="Noto Serif CJK JP"/>
            </a:endParaRPr>
          </a:p>
          <a:p>
            <a:pPr marL="265430" marR="111760" indent="-253365" algn="just">
              <a:lnSpc>
                <a:spcPts val="1860"/>
              </a:lnSpc>
              <a:buAutoNum type="arabicPlain"/>
              <a:tabLst>
                <a:tab pos="265430" algn="l"/>
                <a:tab pos="267970" algn="l"/>
              </a:tabLst>
            </a:pPr>
            <a:r>
              <a:rPr sz="1000" dirty="0">
                <a:solidFill>
                  <a:srgbClr val="2B6CAB"/>
                </a:solidFill>
                <a:latin typeface="Noto Serif CJK JP"/>
                <a:cs typeface="Noto Serif CJK JP"/>
              </a:rPr>
              <a:t>	</a:t>
            </a:r>
            <a:r>
              <a:rPr sz="1000" spc="-30" dirty="0">
                <a:solidFill>
                  <a:srgbClr val="383130"/>
                </a:solidFill>
                <a:latin typeface="Noto Serif CJK JP"/>
                <a:cs typeface="Noto Serif CJK JP"/>
              </a:rPr>
              <a:t>为防止系统漏电造成电击危险，务必将系统和外圃设备的电源电缆插入已正确接地的电源插座。请将三芯电源线插头插入接地良好、伸手可及的三芯交流电源插座中，务必使用电源线的接地插脚，不要使用转接插头或拔下电缆的接地插脚，在未安装接地导线及不确定是否已有适当接地保护的情况下，请勿操作使用本设备，可与电工联系</a:t>
            </a:r>
            <a:endParaRPr sz="1000">
              <a:latin typeface="Noto Serif CJK JP"/>
              <a:cs typeface="Noto Serif CJK JP"/>
            </a:endParaRPr>
          </a:p>
          <a:p>
            <a:pPr marL="265430">
              <a:lnSpc>
                <a:spcPct val="100000"/>
              </a:lnSpc>
              <a:spcBef>
                <a:spcPts val="490"/>
              </a:spcBef>
            </a:pPr>
            <a:r>
              <a:rPr sz="1000" spc="-40" dirty="0">
                <a:solidFill>
                  <a:srgbClr val="383130"/>
                </a:solidFill>
                <a:latin typeface="Noto Serif CJK JP"/>
                <a:cs typeface="Noto Serif CJK JP"/>
              </a:rPr>
              <a:t>咨询。</a:t>
            </a:r>
            <a:endParaRPr sz="1000">
              <a:latin typeface="Noto Serif CJK JP"/>
              <a:cs typeface="Noto Serif CJK JP"/>
            </a:endParaRPr>
          </a:p>
          <a:p>
            <a:pPr marL="265430" marR="154305" indent="-253365">
              <a:lnSpc>
                <a:spcPct val="155000"/>
              </a:lnSpc>
              <a:buClr>
                <a:srgbClr val="2B6CAB"/>
              </a:buClr>
              <a:buAutoNum type="arabicPlain" startAt="6"/>
              <a:tabLst>
                <a:tab pos="265430" algn="l"/>
              </a:tabLst>
            </a:pPr>
            <a:r>
              <a:rPr sz="1000" spc="-30" dirty="0">
                <a:solidFill>
                  <a:srgbClr val="383130"/>
                </a:solidFill>
                <a:latin typeface="Noto Serif CJK JP"/>
                <a:cs typeface="Noto Serif CJK JP"/>
              </a:rPr>
              <a:t>切勿将任何物体塞入系统的开孔处。如果塞入物体，可能会导致内部组件短路而引起火灾或电击。</a:t>
            </a:r>
            <a:endParaRPr sz="1000">
              <a:latin typeface="Noto Serif CJK JP"/>
              <a:cs typeface="Noto Serif CJK JP"/>
            </a:endParaRPr>
          </a:p>
          <a:p>
            <a:pPr marL="224154" indent="-211454">
              <a:lnSpc>
                <a:spcPct val="100000"/>
              </a:lnSpc>
              <a:spcBef>
                <a:spcPts val="994"/>
              </a:spcBef>
              <a:buClr>
                <a:srgbClr val="2B6CAB"/>
              </a:buClr>
              <a:buAutoNum type="arabicPlain" startAt="6"/>
              <a:tabLst>
                <a:tab pos="224154" algn="l"/>
              </a:tabLst>
            </a:pPr>
            <a:r>
              <a:rPr sz="1000" spc="-15" dirty="0">
                <a:solidFill>
                  <a:srgbClr val="383130"/>
                </a:solidFill>
                <a:latin typeface="Noto Serif CJK JP"/>
                <a:cs typeface="Noto Serif CJK JP"/>
              </a:rPr>
              <a:t>请将系统置千远离散热片和有热源的地方，切勿堵塞通风孔。</a:t>
            </a:r>
            <a:endParaRPr sz="1000">
              <a:latin typeface="Noto Serif CJK JP"/>
              <a:cs typeface="Noto Serif CJK JP"/>
            </a:endParaRPr>
          </a:p>
          <a:p>
            <a:pPr marL="265430" indent="-252729">
              <a:lnSpc>
                <a:spcPct val="100000"/>
              </a:lnSpc>
              <a:spcBef>
                <a:spcPts val="375"/>
              </a:spcBef>
              <a:buClr>
                <a:srgbClr val="2B6CAB"/>
              </a:buClr>
              <a:buAutoNum type="arabicPlain" startAt="6"/>
              <a:tabLst>
                <a:tab pos="265430" algn="l"/>
              </a:tabLst>
            </a:pPr>
            <a:r>
              <a:rPr sz="1000" spc="-30" dirty="0">
                <a:solidFill>
                  <a:srgbClr val="383130"/>
                </a:solidFill>
                <a:latin typeface="Noto Serif CJK JP"/>
                <a:cs typeface="Noto Serif CJK JP"/>
              </a:rPr>
              <a:t>切勿让食物或液体散落在系统内部或其它组件上，不要在高潮湿、高灰尘的环境中使</a:t>
            </a:r>
            <a:endParaRPr sz="1000">
              <a:latin typeface="Noto Serif CJK JP"/>
              <a:cs typeface="Noto Serif CJK JP"/>
            </a:endParaRPr>
          </a:p>
          <a:p>
            <a:pPr marL="265430">
              <a:lnSpc>
                <a:spcPct val="100000"/>
              </a:lnSpc>
              <a:spcBef>
                <a:spcPts val="660"/>
              </a:spcBef>
            </a:pPr>
            <a:r>
              <a:rPr sz="1000" spc="-35" dirty="0">
                <a:solidFill>
                  <a:srgbClr val="383130"/>
                </a:solidFill>
                <a:latin typeface="Noto Serif CJK JP"/>
                <a:cs typeface="Noto Serif CJK JP"/>
              </a:rPr>
              <a:t>用产品。</a:t>
            </a:r>
            <a:endParaRPr sz="1000">
              <a:latin typeface="Noto Serif CJK JP"/>
              <a:cs typeface="Noto Serif CJK JP"/>
            </a:endParaRPr>
          </a:p>
          <a:p>
            <a:pPr marL="265430" marR="41275" indent="-253365" algn="just">
              <a:lnSpc>
                <a:spcPct val="155000"/>
              </a:lnSpc>
              <a:buAutoNum type="arabicPlain" startAt="9"/>
              <a:tabLst>
                <a:tab pos="265430" algn="l"/>
                <a:tab pos="267970" algn="l"/>
              </a:tabLst>
            </a:pPr>
            <a:r>
              <a:rPr sz="1000" dirty="0">
                <a:solidFill>
                  <a:srgbClr val="2B6CAB"/>
                </a:solidFill>
                <a:latin typeface="Noto Serif CJK JP"/>
                <a:cs typeface="Noto Serif CJK JP"/>
              </a:rPr>
              <a:t>	</a:t>
            </a:r>
            <a:r>
              <a:rPr sz="1000" spc="-30" dirty="0">
                <a:solidFill>
                  <a:srgbClr val="383130"/>
                </a:solidFill>
                <a:latin typeface="Noto Serif CJK JP"/>
                <a:cs typeface="Noto Serif CJK JP"/>
              </a:rPr>
              <a:t>用错误型号的电池更换会有爆炸危险，需要更换电池时，请先向制造商咨询并使用制造商推荐型号相同或相近的电池，切勿拆开、挤压、刺戳电池或使其外部接点短路，</a:t>
            </a:r>
            <a:r>
              <a:rPr sz="1000" spc="-10" dirty="0">
                <a:solidFill>
                  <a:srgbClr val="383130"/>
                </a:solidFill>
                <a:latin typeface="Noto Serif CJK JP"/>
                <a:cs typeface="Noto Serif CJK JP"/>
              </a:rPr>
              <a:t>不要将其丢入火中或水中，也不要暴露在温度超过  </a:t>
            </a:r>
            <a:r>
              <a:rPr sz="1000" dirty="0">
                <a:solidFill>
                  <a:srgbClr val="383130"/>
                </a:solidFill>
                <a:latin typeface="Noto Serif CJK JP"/>
                <a:cs typeface="Noto Serif CJK JP"/>
              </a:rPr>
              <a:t>60</a:t>
            </a:r>
            <a:r>
              <a:rPr sz="1000" spc="-30" dirty="0">
                <a:solidFill>
                  <a:srgbClr val="383130"/>
                </a:solidFill>
                <a:latin typeface="Noto Serif CJK JP"/>
                <a:cs typeface="Noto Serif CJK JP"/>
              </a:rPr>
              <a:t>  摄氏度的环境中，请勿尝试打</a:t>
            </a:r>
            <a:endParaRPr sz="1000">
              <a:latin typeface="Noto Serif CJK JP"/>
              <a:cs typeface="Noto Serif CJK JP"/>
            </a:endParaRPr>
          </a:p>
          <a:p>
            <a:pPr marL="265430" marR="90170">
              <a:lnSpc>
                <a:spcPct val="155000"/>
              </a:lnSpc>
            </a:pPr>
            <a:r>
              <a:rPr sz="1000" spc="-15" dirty="0">
                <a:solidFill>
                  <a:srgbClr val="383130"/>
                </a:solidFill>
                <a:latin typeface="Noto Serif CJK JP"/>
                <a:cs typeface="Noto Serif CJK JP"/>
              </a:rPr>
              <a:t>开或维修电池，务必合理处置用完的电池，不要将用完的电池及可能包含电池的电路板及其它组件与其它废品放在一起，有关电池回收请与当地废品回收处理机构联系。</a:t>
            </a:r>
            <a:endParaRPr sz="1000">
              <a:latin typeface="Noto Serif CJK JP"/>
              <a:cs typeface="Noto Serif CJK JP"/>
            </a:endParaRPr>
          </a:p>
          <a:p>
            <a:pPr marL="264160" marR="5080" indent="-252095">
              <a:lnSpc>
                <a:spcPct val="148100"/>
              </a:lnSpc>
              <a:spcBef>
                <a:spcPts val="100"/>
              </a:spcBef>
              <a:buClr>
                <a:srgbClr val="2B6CAB"/>
              </a:buClr>
              <a:buAutoNum type="arabicPlain" startAt="10"/>
              <a:tabLst>
                <a:tab pos="264160" algn="l"/>
                <a:tab pos="4114165" algn="l"/>
              </a:tabLst>
            </a:pPr>
            <a:r>
              <a:rPr sz="1050" dirty="0">
                <a:solidFill>
                  <a:srgbClr val="2B2A29"/>
                </a:solidFill>
                <a:latin typeface="Noto Serif CJK JP"/>
                <a:cs typeface="Noto Serif CJK JP"/>
              </a:rPr>
              <a:t>在机柜</a:t>
            </a:r>
            <a:r>
              <a:rPr sz="1050" spc="-15" dirty="0">
                <a:solidFill>
                  <a:srgbClr val="2B2A29"/>
                </a:solidFill>
                <a:latin typeface="Noto Serif CJK JP"/>
                <a:cs typeface="Noto Serif CJK JP"/>
              </a:rPr>
              <a:t>中安装</a:t>
            </a:r>
            <a:r>
              <a:rPr sz="1050" dirty="0">
                <a:solidFill>
                  <a:srgbClr val="2B2A29"/>
                </a:solidFill>
                <a:latin typeface="Noto Serif CJK JP"/>
                <a:cs typeface="Noto Serif CJK JP"/>
              </a:rPr>
              <a:t>设</a:t>
            </a:r>
            <a:r>
              <a:rPr sz="1050" spc="-15" dirty="0">
                <a:solidFill>
                  <a:srgbClr val="2B2A29"/>
                </a:solidFill>
                <a:latin typeface="Noto Serif CJK JP"/>
                <a:cs typeface="Noto Serif CJK JP"/>
              </a:rPr>
              <a:t>备之前，请先在独立机</a:t>
            </a:r>
            <a:r>
              <a:rPr sz="1050" dirty="0">
                <a:solidFill>
                  <a:srgbClr val="2B2A29"/>
                </a:solidFill>
                <a:latin typeface="Noto Serif CJK JP"/>
                <a:cs typeface="Noto Serif CJK JP"/>
              </a:rPr>
              <a:t>柜</a:t>
            </a:r>
            <a:r>
              <a:rPr sz="1050" spc="-15" dirty="0">
                <a:solidFill>
                  <a:srgbClr val="2B2A29"/>
                </a:solidFill>
                <a:latin typeface="Noto Serif CJK JP"/>
                <a:cs typeface="Noto Serif CJK JP"/>
              </a:rPr>
              <a:t>上安装正面和侧面支</a:t>
            </a:r>
            <a:r>
              <a:rPr sz="1050" spc="-50" dirty="0">
                <a:solidFill>
                  <a:srgbClr val="2B2A29"/>
                </a:solidFill>
                <a:latin typeface="Noto Serif CJK JP"/>
                <a:cs typeface="Noto Serif CJK JP"/>
              </a:rPr>
              <a:t>脚</a:t>
            </a:r>
            <a:r>
              <a:rPr sz="1050" dirty="0">
                <a:solidFill>
                  <a:srgbClr val="2B2A29"/>
                </a:solidFill>
                <a:latin typeface="Noto Serif CJK JP"/>
                <a:cs typeface="Noto Serif CJK JP"/>
              </a:rPr>
              <a:t>	对千</a:t>
            </a:r>
            <a:r>
              <a:rPr sz="1050" spc="-15" dirty="0">
                <a:solidFill>
                  <a:srgbClr val="2B2A29"/>
                </a:solidFill>
                <a:latin typeface="Noto Serif CJK JP"/>
                <a:cs typeface="Noto Serif CJK JP"/>
              </a:rPr>
              <a:t>与其它</a:t>
            </a:r>
            <a:r>
              <a:rPr sz="1050" dirty="0">
                <a:solidFill>
                  <a:srgbClr val="2B2A29"/>
                </a:solidFill>
                <a:latin typeface="Noto Serif CJK JP"/>
                <a:cs typeface="Noto Serif CJK JP"/>
              </a:rPr>
              <a:t>机</a:t>
            </a:r>
            <a:r>
              <a:rPr sz="1050" spc="-50" dirty="0">
                <a:solidFill>
                  <a:srgbClr val="2B2A29"/>
                </a:solidFill>
                <a:latin typeface="Noto Serif CJK JP"/>
                <a:cs typeface="Noto Serif CJK JP"/>
              </a:rPr>
              <a:t>柜</a:t>
            </a:r>
            <a:r>
              <a:rPr sz="1050" spc="-85" dirty="0">
                <a:solidFill>
                  <a:srgbClr val="2B2A29"/>
                </a:solidFill>
                <a:latin typeface="Noto Serif CJK JP"/>
                <a:cs typeface="Noto Serif CJK JP"/>
              </a:rPr>
              <a:t>相连的机柜，则先安装正面支脚。如果在机柜中</a:t>
            </a:r>
            <a:r>
              <a:rPr sz="1050" spc="-100" dirty="0">
                <a:solidFill>
                  <a:srgbClr val="2B2A29"/>
                </a:solidFill>
                <a:latin typeface="Noto Serif CJK JP"/>
                <a:cs typeface="Noto Serif CJK JP"/>
              </a:rPr>
              <a:t>安</a:t>
            </a:r>
            <a:r>
              <a:rPr sz="1050" spc="-85" dirty="0">
                <a:solidFill>
                  <a:srgbClr val="2B2A29"/>
                </a:solidFill>
                <a:latin typeface="Noto Serif CJK JP"/>
                <a:cs typeface="Noto Serif CJK JP"/>
              </a:rPr>
              <a:t>装设备之前</a:t>
            </a:r>
            <a:r>
              <a:rPr sz="1050" spc="-100" dirty="0">
                <a:solidFill>
                  <a:srgbClr val="2B2A29"/>
                </a:solidFill>
                <a:latin typeface="Noto Serif CJK JP"/>
                <a:cs typeface="Noto Serif CJK JP"/>
              </a:rPr>
              <a:t>未</a:t>
            </a:r>
            <a:r>
              <a:rPr sz="1050" spc="-85" dirty="0">
                <a:solidFill>
                  <a:srgbClr val="2B2A29"/>
                </a:solidFill>
                <a:latin typeface="Noto Serif CJK JP"/>
                <a:cs typeface="Noto Serif CJK JP"/>
              </a:rPr>
              <a:t>相应地安装</a:t>
            </a:r>
            <a:r>
              <a:rPr sz="1050" spc="-100" dirty="0">
                <a:solidFill>
                  <a:srgbClr val="2B2A29"/>
                </a:solidFill>
                <a:latin typeface="Noto Serif CJK JP"/>
                <a:cs typeface="Noto Serif CJK JP"/>
              </a:rPr>
              <a:t>支</a:t>
            </a:r>
            <a:r>
              <a:rPr sz="1050" spc="-75" dirty="0">
                <a:solidFill>
                  <a:srgbClr val="2B2A29"/>
                </a:solidFill>
                <a:latin typeface="Noto Serif CJK JP"/>
                <a:cs typeface="Noto Serif CJK JP"/>
              </a:rPr>
              <a:t>脚</a:t>
            </a:r>
            <a:r>
              <a:rPr sz="1050" spc="-85" dirty="0">
                <a:solidFill>
                  <a:srgbClr val="2B2A29"/>
                </a:solidFill>
                <a:latin typeface="Noto Serif CJK JP"/>
                <a:cs typeface="Noto Serif CJK JP"/>
              </a:rPr>
              <a:t>，</a:t>
            </a:r>
            <a:r>
              <a:rPr sz="1050" spc="-15" dirty="0">
                <a:solidFill>
                  <a:srgbClr val="2B2A29"/>
                </a:solidFill>
                <a:latin typeface="Noto Serif CJK JP"/>
                <a:cs typeface="Noto Serif CJK JP"/>
              </a:rPr>
              <a:t>在</a:t>
            </a:r>
            <a:r>
              <a:rPr sz="1050" spc="-50" dirty="0">
                <a:solidFill>
                  <a:srgbClr val="2B2A29"/>
                </a:solidFill>
                <a:latin typeface="Noto Serif CJK JP"/>
                <a:cs typeface="Noto Serif CJK JP"/>
              </a:rPr>
              <a:t>某</a:t>
            </a:r>
            <a:r>
              <a:rPr sz="1050" dirty="0">
                <a:solidFill>
                  <a:srgbClr val="2B2A29"/>
                </a:solidFill>
                <a:latin typeface="Noto Serif CJK JP"/>
                <a:cs typeface="Noto Serif CJK JP"/>
              </a:rPr>
              <a:t>些情况</a:t>
            </a:r>
            <a:r>
              <a:rPr sz="1050" spc="-15" dirty="0">
                <a:solidFill>
                  <a:srgbClr val="2B2A29"/>
                </a:solidFill>
                <a:latin typeface="Noto Serif CJK JP"/>
                <a:cs typeface="Noto Serif CJK JP"/>
              </a:rPr>
              <a:t>下可能</a:t>
            </a:r>
            <a:r>
              <a:rPr sz="1050" dirty="0">
                <a:solidFill>
                  <a:srgbClr val="2B2A29"/>
                </a:solidFill>
                <a:latin typeface="Noto Serif CJK JP"/>
                <a:cs typeface="Noto Serif CJK JP"/>
              </a:rPr>
              <a:t>会</a:t>
            </a:r>
            <a:r>
              <a:rPr sz="1050" spc="-15" dirty="0">
                <a:solidFill>
                  <a:srgbClr val="2B2A29"/>
                </a:solidFill>
                <a:latin typeface="Noto Serif CJK JP"/>
                <a:cs typeface="Noto Serif CJK JP"/>
              </a:rPr>
              <a:t>导致机柜翻倒，从而可</a:t>
            </a:r>
            <a:r>
              <a:rPr sz="1050" dirty="0">
                <a:solidFill>
                  <a:srgbClr val="2B2A29"/>
                </a:solidFill>
                <a:latin typeface="Noto Serif CJK JP"/>
                <a:cs typeface="Noto Serif CJK JP"/>
              </a:rPr>
              <a:t>能</a:t>
            </a:r>
            <a:r>
              <a:rPr sz="1050" spc="-15" dirty="0">
                <a:solidFill>
                  <a:srgbClr val="2B2A29"/>
                </a:solidFill>
                <a:latin typeface="Noto Serif CJK JP"/>
                <a:cs typeface="Noto Serif CJK JP"/>
              </a:rPr>
              <a:t>造成人身伤害，因此，在</a:t>
            </a:r>
            <a:r>
              <a:rPr sz="1050" dirty="0">
                <a:solidFill>
                  <a:srgbClr val="2B2A29"/>
                </a:solidFill>
                <a:latin typeface="Noto Serif CJK JP"/>
                <a:cs typeface="Noto Serif CJK JP"/>
              </a:rPr>
              <a:t>机</a:t>
            </a:r>
            <a:r>
              <a:rPr sz="1050" spc="-15" dirty="0">
                <a:solidFill>
                  <a:srgbClr val="2B2A29"/>
                </a:solidFill>
                <a:latin typeface="Noto Serif CJK JP"/>
                <a:cs typeface="Noto Serif CJK JP"/>
              </a:rPr>
              <a:t>柜中</a:t>
            </a:r>
            <a:r>
              <a:rPr sz="1050" spc="-50" dirty="0">
                <a:solidFill>
                  <a:srgbClr val="2B2A29"/>
                </a:solidFill>
                <a:latin typeface="Noto Serif CJK JP"/>
                <a:cs typeface="Noto Serif CJK JP"/>
              </a:rPr>
              <a:t>安</a:t>
            </a:r>
            <a:endParaRPr sz="1050">
              <a:latin typeface="Noto Serif CJK JP"/>
              <a:cs typeface="Noto Serif CJK JP"/>
            </a:endParaRPr>
          </a:p>
          <a:p>
            <a:pPr marR="159385" algn="r">
              <a:lnSpc>
                <a:spcPct val="100000"/>
              </a:lnSpc>
              <a:spcBef>
                <a:spcPts val="1480"/>
              </a:spcBef>
            </a:pPr>
            <a:r>
              <a:rPr sz="900" spc="-50" dirty="0">
                <a:solidFill>
                  <a:srgbClr val="2B2A29"/>
                </a:solidFill>
                <a:latin typeface="Noto Serif CJK JP"/>
                <a:cs typeface="Noto Serif CJK JP"/>
              </a:rPr>
              <a:t>1</a:t>
            </a:r>
            <a:endParaRPr sz="900">
              <a:latin typeface="Noto Serif CJK JP"/>
              <a:cs typeface="Noto Serif CJK J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1</a:t>
            </a:r>
            <a:r>
              <a:rPr spc="-10" dirty="0"/>
              <a:t> 安全说明</a:t>
            </a:r>
          </a:p>
        </p:txBody>
      </p:sp>
      <p:pic>
        <p:nvPicPr>
          <p:cNvPr id="5" name="object 5"/>
          <p:cNvPicPr/>
          <p:nvPr/>
        </p:nvPicPr>
        <p:blipFill>
          <a:blip r:embed="rId2" cstate="print"/>
          <a:stretch>
            <a:fillRect/>
          </a:stretch>
        </p:blipFill>
        <p:spPr>
          <a:xfrm>
            <a:off x="841247" y="1418844"/>
            <a:ext cx="204215" cy="179831"/>
          </a:xfrm>
          <a:prstGeom prst="rect">
            <a:avLst/>
          </a:prstGeom>
        </p:spPr>
      </p:pic>
      <p:sp>
        <p:nvSpPr>
          <p:cNvPr id="6" name="object 6"/>
          <p:cNvSpPr/>
          <p:nvPr/>
        </p:nvSpPr>
        <p:spPr>
          <a:xfrm>
            <a:off x="1043939" y="1333500"/>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sp>
        <p:nvSpPr>
          <p:cNvPr id="7" name="object 7"/>
          <p:cNvSpPr/>
          <p:nvPr/>
        </p:nvSpPr>
        <p:spPr>
          <a:xfrm>
            <a:off x="1043939" y="1687068"/>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64</a:t>
            </a:r>
            <a:endParaRPr sz="900">
              <a:latin typeface="Noto Serif CJK JP"/>
              <a:cs typeface="Noto Serif CJK JP"/>
            </a:endParaRPr>
          </a:p>
        </p:txBody>
      </p:sp>
      <p:sp>
        <p:nvSpPr>
          <p:cNvPr id="6" name="object 6"/>
          <p:cNvSpPr txBox="1"/>
          <p:nvPr/>
        </p:nvSpPr>
        <p:spPr>
          <a:xfrm>
            <a:off x="1310132" y="871855"/>
            <a:ext cx="1767839" cy="175048"/>
          </a:xfrm>
          <a:prstGeom prst="rect">
            <a:avLst/>
          </a:prstGeom>
        </p:spPr>
        <p:txBody>
          <a:bodyPr vert="horz" wrap="square" lIns="0" tIns="13335" rIns="0" bIns="0" rtlCol="0">
            <a:spAutoFit/>
          </a:bodyPr>
          <a:lstStyle/>
          <a:p>
            <a:pPr marL="12700">
              <a:lnSpc>
                <a:spcPct val="100000"/>
              </a:lnSpc>
              <a:spcBef>
                <a:spcPts val="105"/>
              </a:spcBef>
            </a:pPr>
            <a:r>
              <a:rPr sz="1050" dirty="0" err="1">
                <a:solidFill>
                  <a:srgbClr val="2B2A29"/>
                </a:solidFill>
                <a:latin typeface="Noto Serif CJK JP"/>
                <a:cs typeface="Noto Serif CJK JP"/>
              </a:rPr>
              <a:t>输入</a:t>
            </a:r>
            <a:r>
              <a:rPr sz="1050" dirty="0">
                <a:solidFill>
                  <a:srgbClr val="2B2A29"/>
                </a:solidFill>
                <a:latin typeface="Noto Serif CJK JP"/>
                <a:cs typeface="Noto Serif CJK JP"/>
              </a:rPr>
              <a:t> </a:t>
            </a:r>
            <a:r>
              <a:rPr sz="1050" dirty="0" err="1">
                <a:solidFill>
                  <a:srgbClr val="2B2A29"/>
                </a:solidFill>
                <a:latin typeface="Noto Serif CJK JP"/>
                <a:cs typeface="Noto Serif CJK JP"/>
              </a:rPr>
              <a:t>he</a:t>
            </a:r>
            <a:r>
              <a:rPr lang="en-US" sz="1050" dirty="0" err="1">
                <a:solidFill>
                  <a:srgbClr val="2B2A29"/>
                </a:solidFill>
                <a:latin typeface="Noto Serif CJK JP"/>
                <a:cs typeface="Noto Serif CJK JP"/>
              </a:rPr>
              <a:t>l</a:t>
            </a:r>
            <a:r>
              <a:rPr sz="1050" dirty="0" err="1">
                <a:solidFill>
                  <a:srgbClr val="2B2A29"/>
                </a:solidFill>
                <a:latin typeface="Noto Serif CJK JP"/>
                <a:cs typeface="Noto Serif CJK JP"/>
              </a:rPr>
              <a:t>p,可查看在线帮助</a:t>
            </a:r>
            <a:r>
              <a:rPr sz="1050" dirty="0">
                <a:solidFill>
                  <a:srgbClr val="2B2A29"/>
                </a:solidFill>
                <a:latin typeface="Noto Serif CJK JP"/>
                <a:cs typeface="Noto Serif CJK JP"/>
              </a:rPr>
              <a:t>·</a:t>
            </a:r>
            <a:endParaRPr sz="1050" dirty="0">
              <a:latin typeface="Noto Serif CJK JP"/>
              <a:cs typeface="Noto Serif CJK JP"/>
            </a:endParaRPr>
          </a:p>
        </p:txBody>
      </p:sp>
      <p:sp>
        <p:nvSpPr>
          <p:cNvPr id="7" name="object 7"/>
          <p:cNvSpPr txBox="1"/>
          <p:nvPr/>
        </p:nvSpPr>
        <p:spPr>
          <a:xfrm>
            <a:off x="788008" y="2524506"/>
            <a:ext cx="522123"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2B6CAB"/>
                </a:solidFill>
                <a:latin typeface="Noto Serif CJK JP"/>
                <a:cs typeface="Noto Serif CJK JP"/>
              </a:rPr>
              <a:t>4.10.2</a:t>
            </a:r>
            <a:endParaRPr sz="1200" dirty="0">
              <a:latin typeface="Noto Serif CJK JP"/>
              <a:cs typeface="Noto Serif CJK JP"/>
            </a:endParaRPr>
          </a:p>
        </p:txBody>
      </p:sp>
      <p:sp>
        <p:nvSpPr>
          <p:cNvPr id="8" name="object 8"/>
          <p:cNvSpPr txBox="1"/>
          <p:nvPr/>
        </p:nvSpPr>
        <p:spPr>
          <a:xfrm>
            <a:off x="1248257" y="2524506"/>
            <a:ext cx="108204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命令行功能介绍</a:t>
            </a:r>
            <a:endParaRPr sz="1200">
              <a:latin typeface="Noto Serif CJK JP"/>
              <a:cs typeface="Noto Serif CJK JP"/>
            </a:endParaRPr>
          </a:p>
        </p:txBody>
      </p:sp>
      <p:sp>
        <p:nvSpPr>
          <p:cNvPr id="9" name="object 9"/>
          <p:cNvSpPr txBox="1"/>
          <p:nvPr/>
        </p:nvSpPr>
        <p:spPr>
          <a:xfrm>
            <a:off x="1039468" y="2833878"/>
            <a:ext cx="459131" cy="175048"/>
          </a:xfrm>
          <a:prstGeom prst="rect">
            <a:avLst/>
          </a:prstGeom>
        </p:spPr>
        <p:txBody>
          <a:bodyPr vert="horz" wrap="square" lIns="0" tIns="13335" rIns="0" bIns="0" rtlCol="0">
            <a:spAutoFit/>
          </a:bodyPr>
          <a:lstStyle/>
          <a:p>
            <a:pPr marL="12700">
              <a:lnSpc>
                <a:spcPct val="100000"/>
              </a:lnSpc>
              <a:spcBef>
                <a:spcPts val="105"/>
              </a:spcBef>
            </a:pPr>
            <a:r>
              <a:rPr lang="en-US" sz="1050" dirty="0">
                <a:solidFill>
                  <a:srgbClr val="2B6CAB"/>
                </a:solidFill>
                <a:latin typeface="Noto Serif CJK JP"/>
                <a:cs typeface="Noto Serif CJK JP"/>
              </a:rPr>
              <a:t>4.10.2.1</a:t>
            </a:r>
          </a:p>
        </p:txBody>
      </p:sp>
      <p:sp>
        <p:nvSpPr>
          <p:cNvPr id="10" name="object 10"/>
          <p:cNvSpPr txBox="1"/>
          <p:nvPr/>
        </p:nvSpPr>
        <p:spPr>
          <a:xfrm>
            <a:off x="1310766" y="2758592"/>
            <a:ext cx="3039745" cy="497840"/>
          </a:xfrm>
          <a:prstGeom prst="rect">
            <a:avLst/>
          </a:prstGeom>
        </p:spPr>
        <p:txBody>
          <a:bodyPr vert="horz" wrap="square" lIns="0" tIns="88265" rIns="0" bIns="0" rtlCol="0">
            <a:spAutoFit/>
          </a:bodyPr>
          <a:lstStyle/>
          <a:p>
            <a:pPr marL="256540">
              <a:lnSpc>
                <a:spcPct val="100000"/>
              </a:lnSpc>
              <a:spcBef>
                <a:spcPts val="695"/>
              </a:spcBef>
            </a:pPr>
            <a:r>
              <a:rPr sz="1050" dirty="0">
                <a:solidFill>
                  <a:srgbClr val="2B6CAB"/>
                </a:solidFill>
                <a:latin typeface="Noto Serif CJK JP"/>
                <a:cs typeface="Noto Serif CJK JP"/>
              </a:rPr>
              <a:t>网络信息获取、设置·</a:t>
            </a:r>
            <a:endParaRPr sz="1050" dirty="0">
              <a:latin typeface="Noto Serif CJK JP"/>
              <a:cs typeface="Noto Serif CJK JP"/>
            </a:endParaRPr>
          </a:p>
          <a:p>
            <a:pPr marL="12700">
              <a:lnSpc>
                <a:spcPct val="100000"/>
              </a:lnSpc>
              <a:spcBef>
                <a:spcPts val="600"/>
              </a:spcBef>
            </a:pPr>
            <a:r>
              <a:rPr sz="1050" dirty="0" err="1">
                <a:solidFill>
                  <a:srgbClr val="2B2A29"/>
                </a:solidFill>
                <a:latin typeface="Noto Serif CJK JP"/>
                <a:cs typeface="Noto Serif CJK JP"/>
              </a:rPr>
              <a:t>通过</a:t>
            </a:r>
            <a:r>
              <a:rPr sz="1050" dirty="0">
                <a:solidFill>
                  <a:srgbClr val="2B2A29"/>
                </a:solidFill>
                <a:latin typeface="Noto Serif CJK JP"/>
                <a:cs typeface="Noto Serif CJK JP"/>
              </a:rPr>
              <a:t> </a:t>
            </a:r>
            <a:r>
              <a:rPr lang="en-US" sz="1050" dirty="0">
                <a:solidFill>
                  <a:srgbClr val="2B2A29"/>
                </a:solidFill>
                <a:latin typeface="Noto Serif CJK JP"/>
                <a:cs typeface="Noto Serif CJK JP"/>
              </a:rPr>
              <a:t>ipconfig </a:t>
            </a:r>
            <a:r>
              <a:rPr sz="1050" dirty="0" err="1">
                <a:solidFill>
                  <a:srgbClr val="2B2A29"/>
                </a:solidFill>
                <a:latin typeface="Noto Serif CJK JP"/>
                <a:cs typeface="Noto Serif CJK JP"/>
              </a:rPr>
              <a:t>指令可获取、设置</a:t>
            </a:r>
            <a:r>
              <a:rPr sz="1050" dirty="0">
                <a:solidFill>
                  <a:srgbClr val="2B2A29"/>
                </a:solidFill>
                <a:latin typeface="Noto Serif CJK JP"/>
                <a:cs typeface="Noto Serif CJK JP"/>
              </a:rPr>
              <a:t> BMC 的网络信息·</a:t>
            </a:r>
            <a:endParaRPr sz="1050" dirty="0">
              <a:latin typeface="Noto Serif CJK JP"/>
              <a:cs typeface="Noto Serif CJK JP"/>
            </a:endParaRPr>
          </a:p>
        </p:txBody>
      </p:sp>
      <p:sp>
        <p:nvSpPr>
          <p:cNvPr id="11" name="object 11"/>
          <p:cNvSpPr txBox="1"/>
          <p:nvPr/>
        </p:nvSpPr>
        <p:spPr>
          <a:xfrm>
            <a:off x="1040079" y="4645304"/>
            <a:ext cx="2995295"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6CAB"/>
                </a:solidFill>
                <a:latin typeface="Noto Serif CJK JP"/>
                <a:cs typeface="Noto Serif CJK JP"/>
              </a:rPr>
              <a:t>4.10.2.2 传感器信息获取·</a:t>
            </a:r>
            <a:endParaRPr sz="1050">
              <a:latin typeface="Noto Serif CJK JP"/>
              <a:cs typeface="Noto Serif CJK JP"/>
            </a:endParaRPr>
          </a:p>
          <a:p>
            <a:pPr marL="281940">
              <a:lnSpc>
                <a:spcPct val="100000"/>
              </a:lnSpc>
              <a:spcBef>
                <a:spcPts val="600"/>
              </a:spcBef>
            </a:pPr>
            <a:r>
              <a:rPr sz="1050" dirty="0">
                <a:solidFill>
                  <a:srgbClr val="2B2A29"/>
                </a:solidFill>
                <a:latin typeface="Noto Serif CJK JP"/>
                <a:cs typeface="Noto Serif CJK JP"/>
              </a:rPr>
              <a:t>通过 sensor 指令可获取所有传感器信息列表·</a:t>
            </a:r>
            <a:endParaRPr sz="1050">
              <a:latin typeface="Noto Serif CJK JP"/>
              <a:cs typeface="Noto Serif CJK JP"/>
            </a:endParaRPr>
          </a:p>
        </p:txBody>
      </p:sp>
      <p:sp>
        <p:nvSpPr>
          <p:cNvPr id="12" name="object 12"/>
          <p:cNvSpPr txBox="1"/>
          <p:nvPr/>
        </p:nvSpPr>
        <p:spPr>
          <a:xfrm>
            <a:off x="1040079" y="7716418"/>
            <a:ext cx="2534920"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6CAB"/>
                </a:solidFill>
                <a:latin typeface="Noto Serif CJK JP"/>
                <a:cs typeface="Noto Serif CJK JP"/>
              </a:rPr>
              <a:t>4.10.2.3 FRU 信息获取、设置·</a:t>
            </a:r>
            <a:endParaRPr sz="1050">
              <a:latin typeface="Noto Serif CJK JP"/>
              <a:cs typeface="Noto Serif CJK JP"/>
            </a:endParaRPr>
          </a:p>
          <a:p>
            <a:pPr marL="281940">
              <a:lnSpc>
                <a:spcPct val="100000"/>
              </a:lnSpc>
              <a:spcBef>
                <a:spcPts val="600"/>
              </a:spcBef>
            </a:pPr>
            <a:r>
              <a:rPr sz="1050" dirty="0">
                <a:solidFill>
                  <a:srgbClr val="2B2A29"/>
                </a:solidFill>
                <a:latin typeface="Noto Serif CJK JP"/>
                <a:cs typeface="Noto Serif CJK JP"/>
              </a:rPr>
              <a:t>通过 FRU 指令可获取设置 FRU 信息·</a:t>
            </a:r>
            <a:endParaRPr sz="1050">
              <a:latin typeface="Noto Serif CJK JP"/>
              <a:cs typeface="Noto Serif CJK JP"/>
            </a:endParaRPr>
          </a:p>
        </p:txBody>
      </p:sp>
      <p:pic>
        <p:nvPicPr>
          <p:cNvPr id="13" name="object 13"/>
          <p:cNvPicPr/>
          <p:nvPr/>
        </p:nvPicPr>
        <p:blipFill>
          <a:blip r:embed="rId3" cstate="print"/>
          <a:stretch>
            <a:fillRect/>
          </a:stretch>
        </p:blipFill>
        <p:spPr>
          <a:xfrm>
            <a:off x="1836420" y="1188720"/>
            <a:ext cx="3454907" cy="949451"/>
          </a:xfrm>
          <a:prstGeom prst="rect">
            <a:avLst/>
          </a:prstGeom>
        </p:spPr>
      </p:pic>
      <p:pic>
        <p:nvPicPr>
          <p:cNvPr id="14" name="object 14"/>
          <p:cNvPicPr/>
          <p:nvPr/>
        </p:nvPicPr>
        <p:blipFill>
          <a:blip r:embed="rId4" cstate="print"/>
          <a:stretch>
            <a:fillRect/>
          </a:stretch>
        </p:blipFill>
        <p:spPr>
          <a:xfrm>
            <a:off x="1836420" y="3329940"/>
            <a:ext cx="3454907" cy="1152144"/>
          </a:xfrm>
          <a:prstGeom prst="rect">
            <a:avLst/>
          </a:prstGeom>
        </p:spPr>
      </p:pic>
      <p:pic>
        <p:nvPicPr>
          <p:cNvPr id="15" name="object 15"/>
          <p:cNvPicPr/>
          <p:nvPr/>
        </p:nvPicPr>
        <p:blipFill>
          <a:blip r:embed="rId5" cstate="print"/>
          <a:stretch>
            <a:fillRect/>
          </a:stretch>
        </p:blipFill>
        <p:spPr>
          <a:xfrm>
            <a:off x="1836420" y="5247132"/>
            <a:ext cx="3454907" cy="2286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BMC 设置</a:t>
            </a:r>
            <a:endParaRPr sz="120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65</a:t>
            </a:r>
            <a:endParaRPr sz="900">
              <a:latin typeface="Noto Serif CJK JP"/>
              <a:cs typeface="Noto Serif CJK JP"/>
            </a:endParaRPr>
          </a:p>
        </p:txBody>
      </p:sp>
      <p:sp>
        <p:nvSpPr>
          <p:cNvPr id="4" name="object 4"/>
          <p:cNvSpPr txBox="1"/>
          <p:nvPr/>
        </p:nvSpPr>
        <p:spPr>
          <a:xfrm>
            <a:off x="1040079" y="2686584"/>
            <a:ext cx="3045460"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6CAB"/>
                </a:solidFill>
                <a:latin typeface="Noto Serif CJK JP"/>
                <a:cs typeface="Noto Serif CJK JP"/>
              </a:rPr>
              <a:t>4 10 2 4 Chass</a:t>
            </a:r>
            <a:r>
              <a:rPr lang="en-US" sz="1050" dirty="0">
                <a:solidFill>
                  <a:srgbClr val="2B6CAB"/>
                </a:solidFill>
                <a:latin typeface="Noto Serif CJK JP"/>
                <a:cs typeface="Noto Serif CJK JP"/>
              </a:rPr>
              <a:t>i</a:t>
            </a:r>
            <a:r>
              <a:rPr sz="1050" dirty="0">
                <a:solidFill>
                  <a:srgbClr val="2B6CAB"/>
                </a:solidFill>
                <a:latin typeface="Noto Serif CJK JP"/>
                <a:cs typeface="Noto Serif CJK JP"/>
              </a:rPr>
              <a:t>s 状态获取、控制</a:t>
            </a:r>
            <a:endParaRPr sz="1050" dirty="0">
              <a:latin typeface="Noto Serif CJK JP"/>
              <a:cs typeface="Noto Serif CJK JP"/>
            </a:endParaRPr>
          </a:p>
          <a:p>
            <a:pPr marL="281940">
              <a:lnSpc>
                <a:spcPct val="100000"/>
              </a:lnSpc>
              <a:spcBef>
                <a:spcPts val="600"/>
              </a:spcBef>
            </a:pPr>
            <a:r>
              <a:rPr sz="1050" dirty="0" err="1">
                <a:solidFill>
                  <a:srgbClr val="2B2A29"/>
                </a:solidFill>
                <a:latin typeface="Noto Serif CJK JP"/>
                <a:cs typeface="Noto Serif CJK JP"/>
              </a:rPr>
              <a:t>通过</a:t>
            </a:r>
            <a:r>
              <a:rPr sz="1050" dirty="0">
                <a:solidFill>
                  <a:srgbClr val="2B2A29"/>
                </a:solidFill>
                <a:latin typeface="Noto Serif CJK JP"/>
                <a:cs typeface="Noto Serif CJK JP"/>
              </a:rPr>
              <a:t> Chass</a:t>
            </a:r>
            <a:r>
              <a:rPr lang="en-US" sz="1050" dirty="0">
                <a:solidFill>
                  <a:srgbClr val="2B2A29"/>
                </a:solidFill>
                <a:latin typeface="Noto Serif CJK JP"/>
                <a:cs typeface="Noto Serif CJK JP"/>
              </a:rPr>
              <a:t>is</a:t>
            </a:r>
            <a:r>
              <a:rPr sz="1050" dirty="0">
                <a:solidFill>
                  <a:srgbClr val="2B2A29"/>
                </a:solidFill>
                <a:latin typeface="Noto Serif CJK JP"/>
                <a:cs typeface="Noto Serif CJK JP"/>
              </a:rPr>
              <a:t> 指令可获取、控制系统电源状态。</a:t>
            </a:r>
            <a:endParaRPr sz="1050" dirty="0">
              <a:latin typeface="Noto Serif CJK JP"/>
              <a:cs typeface="Noto Serif CJK JP"/>
            </a:endParaRPr>
          </a:p>
        </p:txBody>
      </p:sp>
      <p:sp>
        <p:nvSpPr>
          <p:cNvPr id="5" name="object 5"/>
          <p:cNvSpPr txBox="1"/>
          <p:nvPr/>
        </p:nvSpPr>
        <p:spPr>
          <a:xfrm>
            <a:off x="1310132" y="5124450"/>
            <a:ext cx="114173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获取系统电源状态</a:t>
            </a:r>
            <a:endParaRPr sz="1050">
              <a:latin typeface="Noto Serif CJK JP"/>
              <a:cs typeface="Noto Serif CJK JP"/>
            </a:endParaRPr>
          </a:p>
        </p:txBody>
      </p:sp>
      <p:sp>
        <p:nvSpPr>
          <p:cNvPr id="6" name="object 6"/>
          <p:cNvSpPr txBox="1"/>
          <p:nvPr/>
        </p:nvSpPr>
        <p:spPr>
          <a:xfrm>
            <a:off x="1040079" y="5993375"/>
            <a:ext cx="3376295" cy="652102"/>
          </a:xfrm>
          <a:prstGeom prst="rect">
            <a:avLst/>
          </a:prstGeom>
        </p:spPr>
        <p:txBody>
          <a:bodyPr vert="horz" wrap="square" lIns="0" tIns="89535" rIns="0" bIns="0" rtlCol="0">
            <a:spAutoFit/>
          </a:bodyPr>
          <a:lstStyle/>
          <a:p>
            <a:pPr marL="12700">
              <a:lnSpc>
                <a:spcPct val="100000"/>
              </a:lnSpc>
              <a:spcBef>
                <a:spcPts val="705"/>
              </a:spcBef>
            </a:pPr>
            <a:r>
              <a:rPr sz="1050" dirty="0">
                <a:solidFill>
                  <a:srgbClr val="2B6CAB"/>
                </a:solidFill>
                <a:latin typeface="Noto Serif CJK JP"/>
                <a:cs typeface="Noto Serif CJK JP"/>
              </a:rPr>
              <a:t>4 10 2 5 用户获取、添加、删除</a:t>
            </a:r>
            <a:endParaRPr sz="1050">
              <a:latin typeface="Noto Serif CJK JP"/>
              <a:cs typeface="Noto Serif CJK JP"/>
            </a:endParaRPr>
          </a:p>
          <a:p>
            <a:pPr marL="281940">
              <a:lnSpc>
                <a:spcPct val="100000"/>
              </a:lnSpc>
              <a:spcBef>
                <a:spcPts val="600"/>
              </a:spcBef>
            </a:pPr>
            <a:r>
              <a:rPr sz="1050" dirty="0">
                <a:solidFill>
                  <a:srgbClr val="2B2A29"/>
                </a:solidFill>
                <a:latin typeface="Noto Serif CJK JP"/>
                <a:cs typeface="Noto Serif CJK JP"/>
              </a:rPr>
              <a:t>使用 User 指令可获取用户列表，可添加、删除用户。</a:t>
            </a:r>
            <a:endParaRPr sz="1050">
              <a:latin typeface="Noto Serif CJK JP"/>
              <a:cs typeface="Noto Serif CJK JP"/>
            </a:endParaRPr>
          </a:p>
        </p:txBody>
      </p:sp>
      <p:grpSp>
        <p:nvGrpSpPr>
          <p:cNvPr id="7" name="object 7"/>
          <p:cNvGrpSpPr/>
          <p:nvPr/>
        </p:nvGrpSpPr>
        <p:grpSpPr>
          <a:xfrm>
            <a:off x="1799844" y="900684"/>
            <a:ext cx="3456940" cy="1714500"/>
            <a:chOff x="1799844" y="900684"/>
            <a:chExt cx="3456940" cy="1714500"/>
          </a:xfrm>
        </p:grpSpPr>
        <p:pic>
          <p:nvPicPr>
            <p:cNvPr id="8" name="object 8"/>
            <p:cNvPicPr/>
            <p:nvPr/>
          </p:nvPicPr>
          <p:blipFill>
            <a:blip r:embed="rId2" cstate="print"/>
            <a:stretch>
              <a:fillRect/>
            </a:stretch>
          </p:blipFill>
          <p:spPr>
            <a:xfrm>
              <a:off x="1812036" y="900684"/>
              <a:ext cx="3419855" cy="1696211"/>
            </a:xfrm>
            <a:prstGeom prst="rect">
              <a:avLst/>
            </a:prstGeom>
          </p:spPr>
        </p:pic>
        <p:pic>
          <p:nvPicPr>
            <p:cNvPr id="9" name="object 9"/>
            <p:cNvPicPr/>
            <p:nvPr/>
          </p:nvPicPr>
          <p:blipFill>
            <a:blip r:embed="rId3" cstate="print"/>
            <a:stretch>
              <a:fillRect/>
            </a:stretch>
          </p:blipFill>
          <p:spPr>
            <a:xfrm>
              <a:off x="1799844" y="900684"/>
              <a:ext cx="3456431" cy="1714500"/>
            </a:xfrm>
            <a:prstGeom prst="rect">
              <a:avLst/>
            </a:prstGeom>
          </p:spPr>
        </p:pic>
      </p:grpSp>
      <p:grpSp>
        <p:nvGrpSpPr>
          <p:cNvPr id="10" name="object 10"/>
          <p:cNvGrpSpPr/>
          <p:nvPr/>
        </p:nvGrpSpPr>
        <p:grpSpPr>
          <a:xfrm>
            <a:off x="1799844" y="3240024"/>
            <a:ext cx="3456940" cy="1755775"/>
            <a:chOff x="1799844" y="3240024"/>
            <a:chExt cx="3456940" cy="1755775"/>
          </a:xfrm>
        </p:grpSpPr>
        <p:pic>
          <p:nvPicPr>
            <p:cNvPr id="11" name="object 11"/>
            <p:cNvPicPr/>
            <p:nvPr/>
          </p:nvPicPr>
          <p:blipFill>
            <a:blip r:embed="rId4" cstate="print"/>
            <a:stretch>
              <a:fillRect/>
            </a:stretch>
          </p:blipFill>
          <p:spPr>
            <a:xfrm>
              <a:off x="1812036" y="3249168"/>
              <a:ext cx="3419855" cy="1737360"/>
            </a:xfrm>
            <a:prstGeom prst="rect">
              <a:avLst/>
            </a:prstGeom>
          </p:spPr>
        </p:pic>
        <p:pic>
          <p:nvPicPr>
            <p:cNvPr id="12" name="object 12"/>
            <p:cNvPicPr/>
            <p:nvPr/>
          </p:nvPicPr>
          <p:blipFill>
            <a:blip r:embed="rId5" cstate="print"/>
            <a:stretch>
              <a:fillRect/>
            </a:stretch>
          </p:blipFill>
          <p:spPr>
            <a:xfrm>
              <a:off x="1799844" y="3240024"/>
              <a:ext cx="3456431" cy="1755648"/>
            </a:xfrm>
            <a:prstGeom prst="rect">
              <a:avLst/>
            </a:prstGeom>
          </p:spPr>
        </p:pic>
      </p:grpSp>
      <p:grpSp>
        <p:nvGrpSpPr>
          <p:cNvPr id="13" name="object 13"/>
          <p:cNvGrpSpPr/>
          <p:nvPr/>
        </p:nvGrpSpPr>
        <p:grpSpPr>
          <a:xfrm>
            <a:off x="1799844" y="5417820"/>
            <a:ext cx="3456940" cy="355600"/>
            <a:chOff x="1799844" y="5417820"/>
            <a:chExt cx="3456940" cy="355600"/>
          </a:xfrm>
        </p:grpSpPr>
        <p:pic>
          <p:nvPicPr>
            <p:cNvPr id="14" name="object 14"/>
            <p:cNvPicPr/>
            <p:nvPr/>
          </p:nvPicPr>
          <p:blipFill>
            <a:blip r:embed="rId6" cstate="print"/>
            <a:stretch>
              <a:fillRect/>
            </a:stretch>
          </p:blipFill>
          <p:spPr>
            <a:xfrm>
              <a:off x="1812036" y="5436108"/>
              <a:ext cx="3419855" cy="336803"/>
            </a:xfrm>
            <a:prstGeom prst="rect">
              <a:avLst/>
            </a:prstGeom>
          </p:spPr>
        </p:pic>
        <p:pic>
          <p:nvPicPr>
            <p:cNvPr id="15" name="object 15"/>
            <p:cNvPicPr/>
            <p:nvPr/>
          </p:nvPicPr>
          <p:blipFill>
            <a:blip r:embed="rId7" cstate="print"/>
            <a:stretch>
              <a:fillRect/>
            </a:stretch>
          </p:blipFill>
          <p:spPr>
            <a:xfrm>
              <a:off x="1799844" y="5417820"/>
              <a:ext cx="3456431" cy="339851"/>
            </a:xfrm>
            <a:prstGeom prst="rect">
              <a:avLst/>
            </a:prstGeom>
          </p:spPr>
        </p:pic>
      </p:grpSp>
      <p:grpSp>
        <p:nvGrpSpPr>
          <p:cNvPr id="16" name="object 16"/>
          <p:cNvGrpSpPr/>
          <p:nvPr/>
        </p:nvGrpSpPr>
        <p:grpSpPr>
          <a:xfrm>
            <a:off x="1799844" y="6669023"/>
            <a:ext cx="3456940" cy="1353820"/>
            <a:chOff x="1799844" y="6669023"/>
            <a:chExt cx="3456940" cy="1353820"/>
          </a:xfrm>
        </p:grpSpPr>
        <p:pic>
          <p:nvPicPr>
            <p:cNvPr id="17" name="object 17"/>
            <p:cNvPicPr/>
            <p:nvPr/>
          </p:nvPicPr>
          <p:blipFill>
            <a:blip r:embed="rId8" cstate="print"/>
            <a:stretch>
              <a:fillRect/>
            </a:stretch>
          </p:blipFill>
          <p:spPr>
            <a:xfrm>
              <a:off x="1812036" y="6682739"/>
              <a:ext cx="3419855" cy="1339595"/>
            </a:xfrm>
            <a:prstGeom prst="rect">
              <a:avLst/>
            </a:prstGeom>
          </p:spPr>
        </p:pic>
        <p:pic>
          <p:nvPicPr>
            <p:cNvPr id="18" name="object 18"/>
            <p:cNvPicPr/>
            <p:nvPr/>
          </p:nvPicPr>
          <p:blipFill>
            <a:blip r:embed="rId9" cstate="print"/>
            <a:stretch>
              <a:fillRect/>
            </a:stretch>
          </p:blipFill>
          <p:spPr>
            <a:xfrm>
              <a:off x="1799844" y="6669023"/>
              <a:ext cx="3456431" cy="1353312"/>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66</a:t>
            </a:r>
            <a:endParaRPr sz="900">
              <a:latin typeface="Noto Serif CJK JP"/>
              <a:cs typeface="Noto Serif CJK JP"/>
            </a:endParaRPr>
          </a:p>
        </p:txBody>
      </p:sp>
      <p:grpSp>
        <p:nvGrpSpPr>
          <p:cNvPr id="6" name="object 6"/>
          <p:cNvGrpSpPr/>
          <p:nvPr/>
        </p:nvGrpSpPr>
        <p:grpSpPr>
          <a:xfrm>
            <a:off x="1799844" y="1080516"/>
            <a:ext cx="3456940" cy="2178050"/>
            <a:chOff x="1799844" y="1080516"/>
            <a:chExt cx="3456940" cy="2178050"/>
          </a:xfrm>
        </p:grpSpPr>
        <p:pic>
          <p:nvPicPr>
            <p:cNvPr id="7" name="object 7"/>
            <p:cNvPicPr/>
            <p:nvPr/>
          </p:nvPicPr>
          <p:blipFill>
            <a:blip r:embed="rId3" cstate="print"/>
            <a:stretch>
              <a:fillRect/>
            </a:stretch>
          </p:blipFill>
          <p:spPr>
            <a:xfrm>
              <a:off x="1813560" y="1097280"/>
              <a:ext cx="3419855" cy="2138172"/>
            </a:xfrm>
            <a:prstGeom prst="rect">
              <a:avLst/>
            </a:prstGeom>
          </p:spPr>
        </p:pic>
        <p:pic>
          <p:nvPicPr>
            <p:cNvPr id="8" name="object 8"/>
            <p:cNvPicPr/>
            <p:nvPr/>
          </p:nvPicPr>
          <p:blipFill>
            <a:blip r:embed="rId4" cstate="print"/>
            <a:stretch>
              <a:fillRect/>
            </a:stretch>
          </p:blipFill>
          <p:spPr>
            <a:xfrm>
              <a:off x="1799844" y="1080516"/>
              <a:ext cx="3456431" cy="2177795"/>
            </a:xfrm>
            <a:prstGeom prst="rect">
              <a:avLst/>
            </a:prstGeom>
          </p:spPr>
        </p:pic>
      </p:grpSp>
      <p:grpSp>
        <p:nvGrpSpPr>
          <p:cNvPr id="9" name="object 9"/>
          <p:cNvGrpSpPr/>
          <p:nvPr/>
        </p:nvGrpSpPr>
        <p:grpSpPr>
          <a:xfrm>
            <a:off x="1799844" y="3860292"/>
            <a:ext cx="3456940" cy="1287780"/>
            <a:chOff x="1799844" y="3860292"/>
            <a:chExt cx="3456940" cy="1287780"/>
          </a:xfrm>
        </p:grpSpPr>
        <p:pic>
          <p:nvPicPr>
            <p:cNvPr id="10" name="object 10"/>
            <p:cNvPicPr/>
            <p:nvPr/>
          </p:nvPicPr>
          <p:blipFill>
            <a:blip r:embed="rId5" cstate="print"/>
            <a:stretch>
              <a:fillRect/>
            </a:stretch>
          </p:blipFill>
          <p:spPr>
            <a:xfrm>
              <a:off x="1813560" y="3860292"/>
              <a:ext cx="3419855" cy="1274064"/>
            </a:xfrm>
            <a:prstGeom prst="rect">
              <a:avLst/>
            </a:prstGeom>
          </p:spPr>
        </p:pic>
        <p:pic>
          <p:nvPicPr>
            <p:cNvPr id="11" name="object 11"/>
            <p:cNvPicPr/>
            <p:nvPr/>
          </p:nvPicPr>
          <p:blipFill>
            <a:blip r:embed="rId6" cstate="print"/>
            <a:stretch>
              <a:fillRect/>
            </a:stretch>
          </p:blipFill>
          <p:spPr>
            <a:xfrm>
              <a:off x="1799844" y="3860292"/>
              <a:ext cx="3456431" cy="1287780"/>
            </a:xfrm>
            <a:prstGeom prst="rect">
              <a:avLst/>
            </a:prstGeom>
          </p:spPr>
        </p:pic>
      </p:grpSp>
      <p:grpSp>
        <p:nvGrpSpPr>
          <p:cNvPr id="12" name="object 12"/>
          <p:cNvGrpSpPr/>
          <p:nvPr/>
        </p:nvGrpSpPr>
        <p:grpSpPr>
          <a:xfrm>
            <a:off x="1799844" y="5579364"/>
            <a:ext cx="3456940" cy="634365"/>
            <a:chOff x="1799844" y="5579364"/>
            <a:chExt cx="3456940" cy="634365"/>
          </a:xfrm>
        </p:grpSpPr>
        <p:pic>
          <p:nvPicPr>
            <p:cNvPr id="13" name="object 13"/>
            <p:cNvPicPr/>
            <p:nvPr/>
          </p:nvPicPr>
          <p:blipFill>
            <a:blip r:embed="rId7" cstate="print"/>
            <a:stretch>
              <a:fillRect/>
            </a:stretch>
          </p:blipFill>
          <p:spPr>
            <a:xfrm>
              <a:off x="1813560" y="5596128"/>
              <a:ext cx="3419855" cy="617219"/>
            </a:xfrm>
            <a:prstGeom prst="rect">
              <a:avLst/>
            </a:prstGeom>
          </p:spPr>
        </p:pic>
        <p:pic>
          <p:nvPicPr>
            <p:cNvPr id="14" name="object 14"/>
            <p:cNvPicPr/>
            <p:nvPr/>
          </p:nvPicPr>
          <p:blipFill>
            <a:blip r:embed="rId8" cstate="print"/>
            <a:stretch>
              <a:fillRect/>
            </a:stretch>
          </p:blipFill>
          <p:spPr>
            <a:xfrm>
              <a:off x="1799844" y="5579364"/>
              <a:ext cx="3456431" cy="623315"/>
            </a:xfrm>
            <a:prstGeom prst="rect">
              <a:avLst/>
            </a:prstGeom>
          </p:spPr>
        </p:pic>
      </p:grpSp>
      <p:sp>
        <p:nvSpPr>
          <p:cNvPr id="15" name="object 15"/>
          <p:cNvSpPr txBox="1"/>
          <p:nvPr/>
        </p:nvSpPr>
        <p:spPr>
          <a:xfrm>
            <a:off x="1310132" y="871855"/>
            <a:ext cx="876300" cy="186690"/>
          </a:xfrm>
          <a:prstGeom prst="rect">
            <a:avLst/>
          </a:prstGeom>
        </p:spPr>
        <p:txBody>
          <a:bodyPr vert="horz" wrap="square" lIns="0" tIns="13335" rIns="0" bIns="0" rtlCol="0">
            <a:spAutoFit/>
          </a:bodyPr>
          <a:lstStyle/>
          <a:p>
            <a:pPr marL="12700">
              <a:lnSpc>
                <a:spcPct val="100000"/>
              </a:lnSpc>
              <a:spcBef>
                <a:spcPts val="105"/>
              </a:spcBef>
            </a:pPr>
            <a:r>
              <a:rPr sz="1050" spc="50" dirty="0">
                <a:solidFill>
                  <a:srgbClr val="2B2A29"/>
                </a:solidFill>
                <a:latin typeface="Noto Serif CJK JP"/>
                <a:cs typeface="Noto Serif CJK JP"/>
              </a:rPr>
              <a:t>获取用户列表</a:t>
            </a:r>
            <a:endParaRPr sz="1050">
              <a:latin typeface="Noto Serif CJK JP"/>
              <a:cs typeface="Noto Serif CJK JP"/>
            </a:endParaRPr>
          </a:p>
        </p:txBody>
      </p:sp>
      <p:sp>
        <p:nvSpPr>
          <p:cNvPr id="16" name="object 16"/>
          <p:cNvSpPr txBox="1"/>
          <p:nvPr/>
        </p:nvSpPr>
        <p:spPr>
          <a:xfrm>
            <a:off x="1040079" y="3286150"/>
            <a:ext cx="3193415"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6CAB"/>
                </a:solidFill>
                <a:latin typeface="Noto Serif CJK JP"/>
                <a:cs typeface="Noto Serif CJK JP"/>
              </a:rPr>
              <a:t>4</a:t>
            </a:r>
            <a:r>
              <a:rPr sz="1050" spc="5" dirty="0">
                <a:solidFill>
                  <a:srgbClr val="2B6CAB"/>
                </a:solidFill>
                <a:latin typeface="Noto Serif CJK JP"/>
                <a:cs typeface="Noto Serif CJK JP"/>
              </a:rPr>
              <a:t> </a:t>
            </a:r>
            <a:r>
              <a:rPr sz="1050" dirty="0">
                <a:solidFill>
                  <a:srgbClr val="2B6CAB"/>
                </a:solidFill>
                <a:latin typeface="Noto Serif CJK JP"/>
                <a:cs typeface="Noto Serif CJK JP"/>
              </a:rPr>
              <a:t>10</a:t>
            </a:r>
            <a:r>
              <a:rPr sz="1050" spc="70" dirty="0">
                <a:solidFill>
                  <a:srgbClr val="2B6CAB"/>
                </a:solidFill>
                <a:latin typeface="Noto Serif CJK JP"/>
                <a:cs typeface="Noto Serif CJK JP"/>
              </a:rPr>
              <a:t> </a:t>
            </a:r>
            <a:r>
              <a:rPr sz="1050" dirty="0">
                <a:solidFill>
                  <a:srgbClr val="2B6CAB"/>
                </a:solidFill>
                <a:latin typeface="Noto Serif CJK JP"/>
                <a:cs typeface="Noto Serif CJK JP"/>
              </a:rPr>
              <a:t>2</a:t>
            </a:r>
            <a:r>
              <a:rPr sz="1050" spc="5" dirty="0">
                <a:solidFill>
                  <a:srgbClr val="2B6CAB"/>
                </a:solidFill>
                <a:latin typeface="Noto Serif CJK JP"/>
                <a:cs typeface="Noto Serif CJK JP"/>
              </a:rPr>
              <a:t> </a:t>
            </a:r>
            <a:r>
              <a:rPr sz="1050" dirty="0">
                <a:solidFill>
                  <a:srgbClr val="2B6CAB"/>
                </a:solidFill>
                <a:latin typeface="Noto Serif CJK JP"/>
                <a:cs typeface="Noto Serif CJK JP"/>
              </a:rPr>
              <a:t>6</a:t>
            </a:r>
            <a:r>
              <a:rPr sz="1050" spc="5" dirty="0">
                <a:solidFill>
                  <a:srgbClr val="2B6CAB"/>
                </a:solidFill>
                <a:latin typeface="Noto Serif CJK JP"/>
                <a:cs typeface="Noto Serif CJK JP"/>
              </a:rPr>
              <a:t> </a:t>
            </a:r>
            <a:r>
              <a:rPr sz="1050" spc="-45" dirty="0">
                <a:solidFill>
                  <a:srgbClr val="2B6CAB"/>
                </a:solidFill>
                <a:latin typeface="Noto Serif CJK JP"/>
                <a:cs typeface="Noto Serif CJK JP"/>
              </a:rPr>
              <a:t>BMC</a:t>
            </a:r>
            <a:r>
              <a:rPr sz="1050" spc="-15" dirty="0">
                <a:solidFill>
                  <a:srgbClr val="2B6CAB"/>
                </a:solidFill>
                <a:latin typeface="Noto Serif CJK JP"/>
                <a:cs typeface="Noto Serif CJK JP"/>
              </a:rPr>
              <a:t> 版本获取、重启 </a:t>
            </a:r>
            <a:r>
              <a:rPr sz="1050" spc="-25" dirty="0">
                <a:solidFill>
                  <a:srgbClr val="2B6CAB"/>
                </a:solidFill>
                <a:latin typeface="Noto Serif CJK JP"/>
                <a:cs typeface="Noto Serif CJK JP"/>
              </a:rPr>
              <a:t>BMC </a:t>
            </a:r>
            <a:endParaRPr sz="1050" dirty="0">
              <a:latin typeface="Noto Serif CJK JP"/>
              <a:cs typeface="Noto Serif CJK JP"/>
            </a:endParaRPr>
          </a:p>
          <a:p>
            <a:pPr marL="281940">
              <a:lnSpc>
                <a:spcPct val="100000"/>
              </a:lnSpc>
              <a:spcBef>
                <a:spcPts val="600"/>
              </a:spcBef>
            </a:pPr>
            <a:r>
              <a:rPr sz="1050" spc="-40" dirty="0" err="1">
                <a:solidFill>
                  <a:srgbClr val="2B2A29"/>
                </a:solidFill>
                <a:latin typeface="Noto Serif CJK JP"/>
                <a:cs typeface="Noto Serif CJK JP"/>
              </a:rPr>
              <a:t>使用</a:t>
            </a:r>
            <a:r>
              <a:rPr sz="1050" spc="-40" dirty="0">
                <a:solidFill>
                  <a:srgbClr val="2B2A29"/>
                </a:solidFill>
                <a:latin typeface="Noto Serif CJK JP"/>
                <a:cs typeface="Noto Serif CJK JP"/>
              </a:rPr>
              <a:t> </a:t>
            </a:r>
            <a:r>
              <a:rPr sz="1050" spc="-65" dirty="0">
                <a:solidFill>
                  <a:srgbClr val="2B2A29"/>
                </a:solidFill>
                <a:latin typeface="Noto Serif CJK JP"/>
                <a:cs typeface="Noto Serif CJK JP"/>
              </a:rPr>
              <a:t>m</a:t>
            </a:r>
            <a:r>
              <a:rPr lang="en-US" sz="1050" spc="-65" dirty="0">
                <a:solidFill>
                  <a:srgbClr val="2B2A29"/>
                </a:solidFill>
                <a:latin typeface="Noto Serif CJK JP"/>
                <a:cs typeface="Noto Serif CJK JP"/>
              </a:rPr>
              <a:t>c</a:t>
            </a:r>
            <a:r>
              <a:rPr sz="1050" spc="-20" dirty="0">
                <a:solidFill>
                  <a:srgbClr val="2B2A29"/>
                </a:solidFill>
                <a:latin typeface="Noto Serif CJK JP"/>
                <a:cs typeface="Noto Serif CJK JP"/>
              </a:rPr>
              <a:t> 指令可获取 </a:t>
            </a:r>
            <a:r>
              <a:rPr sz="1050" spc="-45" dirty="0">
                <a:solidFill>
                  <a:srgbClr val="2B2A29"/>
                </a:solidFill>
                <a:latin typeface="Noto Serif CJK JP"/>
                <a:cs typeface="Noto Serif CJK JP"/>
              </a:rPr>
              <a:t>BMC</a:t>
            </a:r>
            <a:r>
              <a:rPr sz="1050" spc="-15" dirty="0">
                <a:solidFill>
                  <a:srgbClr val="2B2A29"/>
                </a:solidFill>
                <a:latin typeface="Noto Serif CJK JP"/>
                <a:cs typeface="Noto Serif CJK JP"/>
              </a:rPr>
              <a:t> 版本信息、重启 </a:t>
            </a:r>
            <a:r>
              <a:rPr sz="1050" spc="-200" dirty="0">
                <a:solidFill>
                  <a:srgbClr val="2B2A29"/>
                </a:solidFill>
                <a:latin typeface="Noto Serif CJK JP"/>
                <a:cs typeface="Noto Serif CJK JP"/>
              </a:rPr>
              <a:t>BMC</a:t>
            </a:r>
            <a:r>
              <a:rPr sz="1050" spc="-85" dirty="0">
                <a:solidFill>
                  <a:srgbClr val="2B2A29"/>
                </a:solidFill>
                <a:latin typeface="Noto Serif CJK JP"/>
                <a:cs typeface="Noto Serif CJK JP"/>
              </a:rPr>
              <a:t> 。</a:t>
            </a:r>
            <a:endParaRPr sz="1050" dirty="0">
              <a:latin typeface="Noto Serif CJK JP"/>
              <a:cs typeface="Noto Serif CJK JP"/>
            </a:endParaRPr>
          </a:p>
        </p:txBody>
      </p:sp>
      <p:sp>
        <p:nvSpPr>
          <p:cNvPr id="17" name="object 17"/>
          <p:cNvSpPr txBox="1"/>
          <p:nvPr/>
        </p:nvSpPr>
        <p:spPr>
          <a:xfrm>
            <a:off x="1310132" y="5319776"/>
            <a:ext cx="1189990" cy="186690"/>
          </a:xfrm>
          <a:prstGeom prst="rect">
            <a:avLst/>
          </a:prstGeom>
        </p:spPr>
        <p:txBody>
          <a:bodyPr vert="horz" wrap="square" lIns="0" tIns="13335" rIns="0" bIns="0" rtlCol="0">
            <a:spAutoFit/>
          </a:bodyPr>
          <a:lstStyle/>
          <a:p>
            <a:pPr marL="12700">
              <a:lnSpc>
                <a:spcPct val="100000"/>
              </a:lnSpc>
              <a:spcBef>
                <a:spcPts val="105"/>
              </a:spcBef>
            </a:pPr>
            <a:r>
              <a:rPr sz="1050" spc="-40" dirty="0">
                <a:solidFill>
                  <a:srgbClr val="2B2A29"/>
                </a:solidFill>
                <a:latin typeface="Noto Serif CJK JP"/>
                <a:cs typeface="Noto Serif CJK JP"/>
              </a:rPr>
              <a:t>获取 </a:t>
            </a:r>
            <a:r>
              <a:rPr sz="1050" spc="-45" dirty="0">
                <a:solidFill>
                  <a:srgbClr val="2B2A29"/>
                </a:solidFill>
                <a:latin typeface="Noto Serif CJK JP"/>
                <a:cs typeface="Noto Serif CJK JP"/>
              </a:rPr>
              <a:t>BMC</a:t>
            </a:r>
            <a:r>
              <a:rPr sz="1050" spc="-5" dirty="0">
                <a:solidFill>
                  <a:srgbClr val="2B2A29"/>
                </a:solidFill>
                <a:latin typeface="Noto Serif CJK JP"/>
                <a:cs typeface="Noto Serif CJK JP"/>
              </a:rPr>
              <a:t> 版本信息</a:t>
            </a:r>
            <a:endParaRPr sz="1050">
              <a:latin typeface="Noto Serif CJK JP"/>
              <a:cs typeface="Noto Serif CJK JP"/>
            </a:endParaRPr>
          </a:p>
        </p:txBody>
      </p:sp>
      <p:sp>
        <p:nvSpPr>
          <p:cNvPr id="18" name="object 18"/>
          <p:cNvSpPr txBox="1"/>
          <p:nvPr/>
        </p:nvSpPr>
        <p:spPr>
          <a:xfrm>
            <a:off x="1040079" y="6329578"/>
            <a:ext cx="3566795"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6CAB"/>
                </a:solidFill>
                <a:latin typeface="Noto Serif CJK JP"/>
                <a:cs typeface="Noto Serif CJK JP"/>
              </a:rPr>
              <a:t>4</a:t>
            </a:r>
            <a:r>
              <a:rPr sz="1050" spc="215" dirty="0">
                <a:solidFill>
                  <a:srgbClr val="2B6CAB"/>
                </a:solidFill>
                <a:latin typeface="Noto Serif CJK JP"/>
                <a:cs typeface="Noto Serif CJK JP"/>
              </a:rPr>
              <a:t> </a:t>
            </a:r>
            <a:r>
              <a:rPr sz="1050" dirty="0">
                <a:solidFill>
                  <a:srgbClr val="2B6CAB"/>
                </a:solidFill>
                <a:latin typeface="Noto Serif CJK JP"/>
                <a:cs typeface="Noto Serif CJK JP"/>
              </a:rPr>
              <a:t>10</a:t>
            </a:r>
            <a:r>
              <a:rPr sz="1050" spc="200" dirty="0">
                <a:solidFill>
                  <a:srgbClr val="2B6CAB"/>
                </a:solidFill>
                <a:latin typeface="Noto Serif CJK JP"/>
                <a:cs typeface="Noto Serif CJK JP"/>
              </a:rPr>
              <a:t> </a:t>
            </a:r>
            <a:r>
              <a:rPr sz="1050" dirty="0">
                <a:solidFill>
                  <a:srgbClr val="2B6CAB"/>
                </a:solidFill>
                <a:latin typeface="Noto Serif CJK JP"/>
                <a:cs typeface="Noto Serif CJK JP"/>
              </a:rPr>
              <a:t>2</a:t>
            </a:r>
            <a:r>
              <a:rPr sz="1050" spc="215" dirty="0">
                <a:solidFill>
                  <a:srgbClr val="2B6CAB"/>
                </a:solidFill>
                <a:latin typeface="Noto Serif CJK JP"/>
                <a:cs typeface="Noto Serif CJK JP"/>
              </a:rPr>
              <a:t> </a:t>
            </a:r>
            <a:r>
              <a:rPr sz="1050" dirty="0">
                <a:solidFill>
                  <a:srgbClr val="2B6CAB"/>
                </a:solidFill>
                <a:latin typeface="Noto Serif CJK JP"/>
                <a:cs typeface="Noto Serif CJK JP"/>
              </a:rPr>
              <a:t>7</a:t>
            </a:r>
            <a:r>
              <a:rPr sz="1050" spc="-80" dirty="0">
                <a:solidFill>
                  <a:srgbClr val="2B6CAB"/>
                </a:solidFill>
                <a:latin typeface="Noto Serif CJK JP"/>
                <a:cs typeface="Noto Serif CJK JP"/>
              </a:rPr>
              <a:t> 风扇工作模式设置、风扇转速获取</a:t>
            </a:r>
            <a:endParaRPr sz="1050">
              <a:latin typeface="Noto Serif CJK JP"/>
              <a:cs typeface="Noto Serif CJK JP"/>
            </a:endParaRPr>
          </a:p>
          <a:p>
            <a:pPr marL="281940">
              <a:lnSpc>
                <a:spcPct val="100000"/>
              </a:lnSpc>
              <a:spcBef>
                <a:spcPts val="600"/>
              </a:spcBef>
            </a:pPr>
            <a:r>
              <a:rPr sz="1050" spc="-20" dirty="0">
                <a:solidFill>
                  <a:srgbClr val="2B2A29"/>
                </a:solidFill>
                <a:latin typeface="Noto Serif CJK JP"/>
                <a:cs typeface="Noto Serif CJK JP"/>
              </a:rPr>
              <a:t>使用 </a:t>
            </a:r>
            <a:r>
              <a:rPr sz="1050" spc="-65" dirty="0">
                <a:solidFill>
                  <a:srgbClr val="2B2A29"/>
                </a:solidFill>
                <a:latin typeface="Noto Serif CJK JP"/>
                <a:cs typeface="Noto Serif CJK JP"/>
              </a:rPr>
              <a:t>Fan</a:t>
            </a:r>
            <a:r>
              <a:rPr sz="1050" spc="-50" dirty="0">
                <a:solidFill>
                  <a:srgbClr val="2B2A29"/>
                </a:solidFill>
                <a:latin typeface="Noto Serif CJK JP"/>
                <a:cs typeface="Noto Serif CJK JP"/>
              </a:rPr>
              <a:t> 指令可设置风扇工作模式，也可获取风扇转速。</a:t>
            </a:r>
            <a:endParaRPr sz="1050">
              <a:latin typeface="Noto Serif CJK JP"/>
              <a:cs typeface="Noto Serif CJK JP"/>
            </a:endParaRPr>
          </a:p>
        </p:txBody>
      </p:sp>
      <p:grpSp>
        <p:nvGrpSpPr>
          <p:cNvPr id="19" name="object 19"/>
          <p:cNvGrpSpPr/>
          <p:nvPr/>
        </p:nvGrpSpPr>
        <p:grpSpPr>
          <a:xfrm>
            <a:off x="1799844" y="6890004"/>
            <a:ext cx="3456940" cy="1763395"/>
            <a:chOff x="1799844" y="6890004"/>
            <a:chExt cx="3456940" cy="1763395"/>
          </a:xfrm>
        </p:grpSpPr>
        <p:pic>
          <p:nvPicPr>
            <p:cNvPr id="20" name="object 20"/>
            <p:cNvPicPr/>
            <p:nvPr/>
          </p:nvPicPr>
          <p:blipFill>
            <a:blip r:embed="rId9" cstate="print"/>
            <a:stretch>
              <a:fillRect/>
            </a:stretch>
          </p:blipFill>
          <p:spPr>
            <a:xfrm>
              <a:off x="1813560" y="6912864"/>
              <a:ext cx="3419855" cy="1740408"/>
            </a:xfrm>
            <a:prstGeom prst="rect">
              <a:avLst/>
            </a:prstGeom>
          </p:spPr>
        </p:pic>
        <p:pic>
          <p:nvPicPr>
            <p:cNvPr id="21" name="object 21"/>
            <p:cNvPicPr/>
            <p:nvPr/>
          </p:nvPicPr>
          <p:blipFill>
            <a:blip r:embed="rId10" cstate="print"/>
            <a:stretch>
              <a:fillRect/>
            </a:stretch>
          </p:blipFill>
          <p:spPr>
            <a:xfrm>
              <a:off x="1799844" y="6890004"/>
              <a:ext cx="3456431" cy="1758695"/>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67</a:t>
            </a:r>
            <a:endParaRPr sz="900">
              <a:latin typeface="Noto Serif CJK JP"/>
              <a:cs typeface="Noto Serif CJK JP"/>
            </a:endParaRPr>
          </a:p>
        </p:txBody>
      </p:sp>
      <p:sp>
        <p:nvSpPr>
          <p:cNvPr id="4" name="object 4"/>
          <p:cNvSpPr txBox="1"/>
          <p:nvPr/>
        </p:nvSpPr>
        <p:spPr>
          <a:xfrm>
            <a:off x="1310132" y="871855"/>
            <a:ext cx="96456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风扇转速获取</a:t>
            </a:r>
            <a:r>
              <a:rPr sz="1050" spc="665" dirty="0">
                <a:solidFill>
                  <a:srgbClr val="2B2A29"/>
                </a:solidFill>
                <a:latin typeface="Noto Serif CJK JP"/>
                <a:cs typeface="Noto Serif CJK JP"/>
              </a:rPr>
              <a:t>·</a:t>
            </a:r>
            <a:endParaRPr sz="1050">
              <a:latin typeface="Noto Serif CJK JP"/>
              <a:cs typeface="Noto Serif CJK JP"/>
            </a:endParaRPr>
          </a:p>
        </p:txBody>
      </p:sp>
      <p:sp>
        <p:nvSpPr>
          <p:cNvPr id="5" name="object 5"/>
          <p:cNvSpPr txBox="1"/>
          <p:nvPr/>
        </p:nvSpPr>
        <p:spPr>
          <a:xfrm>
            <a:off x="1040079" y="2686584"/>
            <a:ext cx="4100195" cy="497840"/>
          </a:xfrm>
          <a:prstGeom prst="rect">
            <a:avLst/>
          </a:prstGeom>
        </p:spPr>
        <p:txBody>
          <a:bodyPr vert="horz" wrap="square" lIns="0" tIns="88265" rIns="0" bIns="0" rtlCol="0">
            <a:spAutoFit/>
          </a:bodyPr>
          <a:lstStyle/>
          <a:p>
            <a:pPr marL="12700">
              <a:lnSpc>
                <a:spcPct val="100000"/>
              </a:lnSpc>
              <a:spcBef>
                <a:spcPts val="695"/>
              </a:spcBef>
            </a:pPr>
            <a:r>
              <a:rPr sz="1050" dirty="0">
                <a:solidFill>
                  <a:srgbClr val="2B6CAB"/>
                </a:solidFill>
                <a:latin typeface="Noto Serif CJK JP"/>
                <a:cs typeface="Noto Serif CJK JP"/>
              </a:rPr>
              <a:t>4.10.2.8</a:t>
            </a:r>
            <a:r>
              <a:rPr sz="1050" spc="-45" dirty="0">
                <a:solidFill>
                  <a:srgbClr val="2B6CAB"/>
                </a:solidFill>
                <a:latin typeface="Noto Serif CJK JP"/>
                <a:cs typeface="Noto Serif CJK JP"/>
              </a:rPr>
              <a:t> 电源模块信息获取、设置</a:t>
            </a:r>
            <a:r>
              <a:rPr sz="1050" spc="665" dirty="0">
                <a:solidFill>
                  <a:srgbClr val="2B6CAB"/>
                </a:solidFill>
                <a:latin typeface="Noto Serif CJK JP"/>
                <a:cs typeface="Noto Serif CJK JP"/>
              </a:rPr>
              <a:t>·</a:t>
            </a:r>
            <a:endParaRPr sz="1050">
              <a:latin typeface="Noto Serif CJK JP"/>
              <a:cs typeface="Noto Serif CJK JP"/>
            </a:endParaRPr>
          </a:p>
          <a:p>
            <a:pPr marL="281940">
              <a:lnSpc>
                <a:spcPct val="100000"/>
              </a:lnSpc>
              <a:spcBef>
                <a:spcPts val="600"/>
              </a:spcBef>
            </a:pPr>
            <a:r>
              <a:rPr sz="1050" spc="-10" dirty="0">
                <a:solidFill>
                  <a:srgbClr val="2B2A29"/>
                </a:solidFill>
                <a:latin typeface="Noto Serif CJK JP"/>
                <a:cs typeface="Noto Serif CJK JP"/>
              </a:rPr>
              <a:t>通过 </a:t>
            </a:r>
            <a:r>
              <a:rPr sz="1050" spc="-35" dirty="0">
                <a:solidFill>
                  <a:srgbClr val="2B2A29"/>
                </a:solidFill>
                <a:latin typeface="Noto Serif CJK JP"/>
                <a:cs typeface="Noto Serif CJK JP"/>
              </a:rPr>
              <a:t>Psu</a:t>
            </a:r>
            <a:r>
              <a:rPr sz="1050" spc="-50" dirty="0">
                <a:solidFill>
                  <a:srgbClr val="2B2A29"/>
                </a:solidFill>
                <a:latin typeface="Noto Serif CJK JP"/>
                <a:cs typeface="Noto Serif CJK JP"/>
              </a:rPr>
              <a:t> 指令可获取电源模块信息，也可设置电源模块为主输出。</a:t>
            </a:r>
            <a:endParaRPr sz="1050">
              <a:latin typeface="Noto Serif CJK JP"/>
              <a:cs typeface="Noto Serif CJK JP"/>
            </a:endParaRPr>
          </a:p>
        </p:txBody>
      </p:sp>
      <p:sp>
        <p:nvSpPr>
          <p:cNvPr id="6" name="object 6"/>
          <p:cNvSpPr txBox="1"/>
          <p:nvPr/>
        </p:nvSpPr>
        <p:spPr>
          <a:xfrm>
            <a:off x="1310132" y="4651629"/>
            <a:ext cx="1231265"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2B2A29"/>
                </a:solidFill>
                <a:latin typeface="Noto Serif CJK JP"/>
                <a:cs typeface="Noto Serif CJK JP"/>
              </a:rPr>
              <a:t>电源模块信息获取</a:t>
            </a:r>
            <a:r>
              <a:rPr sz="1050" spc="665" dirty="0">
                <a:solidFill>
                  <a:srgbClr val="2B2A29"/>
                </a:solidFill>
                <a:latin typeface="Noto Serif CJK JP"/>
                <a:cs typeface="Noto Serif CJK JP"/>
              </a:rPr>
              <a:t>·</a:t>
            </a:r>
            <a:endParaRPr sz="1050">
              <a:latin typeface="Noto Serif CJK JP"/>
              <a:cs typeface="Noto Serif CJK JP"/>
            </a:endParaRPr>
          </a:p>
        </p:txBody>
      </p:sp>
      <p:sp>
        <p:nvSpPr>
          <p:cNvPr id="7" name="object 7"/>
          <p:cNvSpPr txBox="1"/>
          <p:nvPr/>
        </p:nvSpPr>
        <p:spPr>
          <a:xfrm>
            <a:off x="1040079" y="5757824"/>
            <a:ext cx="2966085" cy="497840"/>
          </a:xfrm>
          <a:prstGeom prst="rect">
            <a:avLst/>
          </a:prstGeom>
        </p:spPr>
        <p:txBody>
          <a:bodyPr vert="horz" wrap="square" lIns="0" tIns="88265" rIns="0" bIns="0" rtlCol="0">
            <a:spAutoFit/>
          </a:bodyPr>
          <a:lstStyle/>
          <a:p>
            <a:pPr marL="12700">
              <a:lnSpc>
                <a:spcPct val="100000"/>
              </a:lnSpc>
              <a:spcBef>
                <a:spcPts val="695"/>
              </a:spcBef>
            </a:pPr>
            <a:r>
              <a:rPr sz="1050" spc="-10" dirty="0">
                <a:solidFill>
                  <a:srgbClr val="2B6CAB"/>
                </a:solidFill>
                <a:latin typeface="Noto Serif CJK JP"/>
                <a:cs typeface="Noto Serif CJK JP"/>
              </a:rPr>
              <a:t>4.10.2.9</a:t>
            </a:r>
            <a:r>
              <a:rPr sz="1050" spc="-45" dirty="0">
                <a:solidFill>
                  <a:srgbClr val="2B6CAB"/>
                </a:solidFill>
                <a:latin typeface="Noto Serif CJK JP"/>
                <a:cs typeface="Noto Serif CJK JP"/>
              </a:rPr>
              <a:t> 更改 </a:t>
            </a:r>
            <a:r>
              <a:rPr sz="1050" spc="-30" dirty="0">
                <a:solidFill>
                  <a:srgbClr val="2B6CAB"/>
                </a:solidFill>
                <a:latin typeface="Noto Serif CJK JP"/>
                <a:cs typeface="Noto Serif CJK JP"/>
              </a:rPr>
              <a:t>root</a:t>
            </a:r>
            <a:r>
              <a:rPr sz="1050" spc="-55" dirty="0">
                <a:solidFill>
                  <a:srgbClr val="2B6CAB"/>
                </a:solidFill>
                <a:latin typeface="Noto Serif CJK JP"/>
                <a:cs typeface="Noto Serif CJK JP"/>
              </a:rPr>
              <a:t> 密码</a:t>
            </a:r>
            <a:r>
              <a:rPr sz="1050" spc="665" dirty="0">
                <a:solidFill>
                  <a:srgbClr val="2B6CAB"/>
                </a:solidFill>
                <a:latin typeface="Noto Serif CJK JP"/>
                <a:cs typeface="Noto Serif CJK JP"/>
              </a:rPr>
              <a:t>·</a:t>
            </a:r>
            <a:endParaRPr sz="1050">
              <a:latin typeface="Noto Serif CJK JP"/>
              <a:cs typeface="Noto Serif CJK JP"/>
            </a:endParaRPr>
          </a:p>
          <a:p>
            <a:pPr marL="281940">
              <a:lnSpc>
                <a:spcPct val="100000"/>
              </a:lnSpc>
              <a:spcBef>
                <a:spcPts val="600"/>
              </a:spcBef>
            </a:pPr>
            <a:r>
              <a:rPr sz="1050" dirty="0">
                <a:solidFill>
                  <a:srgbClr val="2B2A29"/>
                </a:solidFill>
                <a:latin typeface="Noto Serif CJK JP"/>
                <a:cs typeface="Noto Serif CJK JP"/>
              </a:rPr>
              <a:t>通过 </a:t>
            </a:r>
            <a:r>
              <a:rPr sz="1050" spc="-65" dirty="0">
                <a:solidFill>
                  <a:srgbClr val="2B2A29"/>
                </a:solidFill>
                <a:latin typeface="Noto Serif CJK JP"/>
                <a:cs typeface="Noto Serif CJK JP"/>
              </a:rPr>
              <a:t>password</a:t>
            </a:r>
            <a:r>
              <a:rPr sz="1050" spc="-10" dirty="0">
                <a:solidFill>
                  <a:srgbClr val="2B2A29"/>
                </a:solidFill>
                <a:latin typeface="Noto Serif CJK JP"/>
                <a:cs typeface="Noto Serif CJK JP"/>
              </a:rPr>
              <a:t> 指令可更改 </a:t>
            </a:r>
            <a:r>
              <a:rPr sz="1050" spc="-25" dirty="0">
                <a:solidFill>
                  <a:srgbClr val="2B2A29"/>
                </a:solidFill>
                <a:latin typeface="Noto Serif CJK JP"/>
                <a:cs typeface="Noto Serif CJK JP"/>
              </a:rPr>
              <a:t>root 用户的密码</a:t>
            </a:r>
            <a:r>
              <a:rPr sz="1050" spc="665" dirty="0">
                <a:solidFill>
                  <a:srgbClr val="2B2A29"/>
                </a:solidFill>
                <a:latin typeface="Noto Serif CJK JP"/>
                <a:cs typeface="Noto Serif CJK JP"/>
              </a:rPr>
              <a:t>·</a:t>
            </a:r>
            <a:endParaRPr sz="1050">
              <a:latin typeface="Noto Serif CJK JP"/>
              <a:cs typeface="Noto Serif CJK JP"/>
            </a:endParaRPr>
          </a:p>
        </p:txBody>
      </p:sp>
      <p:grpSp>
        <p:nvGrpSpPr>
          <p:cNvPr id="8" name="object 8"/>
          <p:cNvGrpSpPr/>
          <p:nvPr/>
        </p:nvGrpSpPr>
        <p:grpSpPr>
          <a:xfrm>
            <a:off x="1836420" y="1171956"/>
            <a:ext cx="3455035" cy="1348740"/>
            <a:chOff x="1836420" y="1171956"/>
            <a:chExt cx="3455035" cy="1348740"/>
          </a:xfrm>
        </p:grpSpPr>
        <p:pic>
          <p:nvPicPr>
            <p:cNvPr id="9" name="object 9"/>
            <p:cNvPicPr/>
            <p:nvPr/>
          </p:nvPicPr>
          <p:blipFill>
            <a:blip r:embed="rId2" cstate="print"/>
            <a:stretch>
              <a:fillRect/>
            </a:stretch>
          </p:blipFill>
          <p:spPr>
            <a:xfrm>
              <a:off x="1857756" y="1178052"/>
              <a:ext cx="3419855" cy="1335024"/>
            </a:xfrm>
            <a:prstGeom prst="rect">
              <a:avLst/>
            </a:prstGeom>
          </p:spPr>
        </p:pic>
        <p:pic>
          <p:nvPicPr>
            <p:cNvPr id="10" name="object 10"/>
            <p:cNvPicPr/>
            <p:nvPr/>
          </p:nvPicPr>
          <p:blipFill>
            <a:blip r:embed="rId3" cstate="print"/>
            <a:stretch>
              <a:fillRect/>
            </a:stretch>
          </p:blipFill>
          <p:spPr>
            <a:xfrm>
              <a:off x="1836420" y="1171956"/>
              <a:ext cx="3454907" cy="1348740"/>
            </a:xfrm>
            <a:prstGeom prst="rect">
              <a:avLst/>
            </a:prstGeom>
          </p:spPr>
        </p:pic>
      </p:grpSp>
      <p:grpSp>
        <p:nvGrpSpPr>
          <p:cNvPr id="11" name="object 11"/>
          <p:cNvGrpSpPr/>
          <p:nvPr/>
        </p:nvGrpSpPr>
        <p:grpSpPr>
          <a:xfrm>
            <a:off x="1836420" y="3311652"/>
            <a:ext cx="3455035" cy="989330"/>
            <a:chOff x="1836420" y="3311652"/>
            <a:chExt cx="3455035" cy="989330"/>
          </a:xfrm>
        </p:grpSpPr>
        <p:pic>
          <p:nvPicPr>
            <p:cNvPr id="12" name="object 12"/>
            <p:cNvPicPr/>
            <p:nvPr/>
          </p:nvPicPr>
          <p:blipFill>
            <a:blip r:embed="rId4" cstate="print"/>
            <a:stretch>
              <a:fillRect/>
            </a:stretch>
          </p:blipFill>
          <p:spPr>
            <a:xfrm>
              <a:off x="1857756" y="3311652"/>
              <a:ext cx="3419855" cy="978408"/>
            </a:xfrm>
            <a:prstGeom prst="rect">
              <a:avLst/>
            </a:prstGeom>
          </p:spPr>
        </p:pic>
        <p:pic>
          <p:nvPicPr>
            <p:cNvPr id="13" name="object 13"/>
            <p:cNvPicPr/>
            <p:nvPr/>
          </p:nvPicPr>
          <p:blipFill>
            <a:blip r:embed="rId5" cstate="print"/>
            <a:stretch>
              <a:fillRect/>
            </a:stretch>
          </p:blipFill>
          <p:spPr>
            <a:xfrm>
              <a:off x="1836420" y="3311652"/>
              <a:ext cx="3454907" cy="989076"/>
            </a:xfrm>
            <a:prstGeom prst="rect">
              <a:avLst/>
            </a:prstGeom>
          </p:spPr>
        </p:pic>
      </p:grpSp>
      <p:grpSp>
        <p:nvGrpSpPr>
          <p:cNvPr id="14" name="object 14"/>
          <p:cNvGrpSpPr/>
          <p:nvPr/>
        </p:nvGrpSpPr>
        <p:grpSpPr>
          <a:xfrm>
            <a:off x="1836420" y="4949952"/>
            <a:ext cx="3491865" cy="687705"/>
            <a:chOff x="1836420" y="4949952"/>
            <a:chExt cx="3491865" cy="687705"/>
          </a:xfrm>
        </p:grpSpPr>
        <p:pic>
          <p:nvPicPr>
            <p:cNvPr id="15" name="object 15"/>
            <p:cNvPicPr/>
            <p:nvPr/>
          </p:nvPicPr>
          <p:blipFill>
            <a:blip r:embed="rId6" cstate="print"/>
            <a:stretch>
              <a:fillRect/>
            </a:stretch>
          </p:blipFill>
          <p:spPr>
            <a:xfrm>
              <a:off x="1857756" y="4954524"/>
              <a:ext cx="3451860" cy="679703"/>
            </a:xfrm>
            <a:prstGeom prst="rect">
              <a:avLst/>
            </a:prstGeom>
          </p:spPr>
        </p:pic>
        <p:pic>
          <p:nvPicPr>
            <p:cNvPr id="16" name="object 16"/>
            <p:cNvPicPr/>
            <p:nvPr/>
          </p:nvPicPr>
          <p:blipFill>
            <a:blip r:embed="rId7" cstate="print"/>
            <a:stretch>
              <a:fillRect/>
            </a:stretch>
          </p:blipFill>
          <p:spPr>
            <a:xfrm>
              <a:off x="1836420" y="4949952"/>
              <a:ext cx="3491483" cy="687324"/>
            </a:xfrm>
            <a:prstGeom prst="rect">
              <a:avLst/>
            </a:prstGeom>
          </p:spPr>
        </p:pic>
      </p:grpSp>
      <p:pic>
        <p:nvPicPr>
          <p:cNvPr id="17" name="object 17"/>
          <p:cNvPicPr/>
          <p:nvPr/>
        </p:nvPicPr>
        <p:blipFill>
          <a:blip r:embed="rId8" cstate="print"/>
          <a:stretch>
            <a:fillRect/>
          </a:stretch>
        </p:blipFill>
        <p:spPr>
          <a:xfrm>
            <a:off x="1854707" y="6353556"/>
            <a:ext cx="3454908" cy="25603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19100"/>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04554"/>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68</a:t>
            </a:r>
            <a:endParaRPr sz="900">
              <a:latin typeface="Noto Serif CJK JP"/>
              <a:cs typeface="Noto Serif CJK JP"/>
            </a:endParaRPr>
          </a:p>
        </p:txBody>
      </p:sp>
      <p:sp>
        <p:nvSpPr>
          <p:cNvPr id="6" name="object 6"/>
          <p:cNvSpPr txBox="1"/>
          <p:nvPr/>
        </p:nvSpPr>
        <p:spPr>
          <a:xfrm>
            <a:off x="607872" y="854456"/>
            <a:ext cx="1072515" cy="258404"/>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2B6CAB"/>
                </a:solidFill>
                <a:latin typeface="Noto Serif CJK JP"/>
                <a:cs typeface="Noto Serif CJK JP"/>
              </a:rPr>
              <a:t>4.11 时区表</a:t>
            </a:r>
            <a:endParaRPr sz="1600">
              <a:latin typeface="Noto Serif CJK JP"/>
              <a:cs typeface="Noto Serif CJK JP"/>
            </a:endParaRPr>
          </a:p>
        </p:txBody>
      </p:sp>
      <p:sp>
        <p:nvSpPr>
          <p:cNvPr id="7" name="object 7"/>
          <p:cNvSpPr/>
          <p:nvPr/>
        </p:nvSpPr>
        <p:spPr>
          <a:xfrm>
            <a:off x="1053083" y="156514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178155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199796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21284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242925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grpSp>
        <p:nvGrpSpPr>
          <p:cNvPr id="12" name="object 12"/>
          <p:cNvGrpSpPr/>
          <p:nvPr/>
        </p:nvGrpSpPr>
        <p:grpSpPr>
          <a:xfrm>
            <a:off x="1053083" y="1127506"/>
            <a:ext cx="4979035" cy="227965"/>
            <a:chOff x="1053083" y="1139698"/>
            <a:chExt cx="4979035" cy="227965"/>
          </a:xfrm>
        </p:grpSpPr>
        <p:sp>
          <p:nvSpPr>
            <p:cNvPr id="13" name="object 13"/>
            <p:cNvSpPr/>
            <p:nvPr/>
          </p:nvSpPr>
          <p:spPr>
            <a:xfrm>
              <a:off x="1053083" y="1146048"/>
              <a:ext cx="4979035" cy="215900"/>
            </a:xfrm>
            <a:custGeom>
              <a:avLst/>
              <a:gdLst/>
              <a:ahLst/>
              <a:cxnLst/>
              <a:rect l="l" t="t" r="r" b="b"/>
              <a:pathLst>
                <a:path w="4979035" h="215900">
                  <a:moveTo>
                    <a:pt x="4978908" y="0"/>
                  </a:moveTo>
                  <a:lnTo>
                    <a:pt x="0" y="0"/>
                  </a:lnTo>
                  <a:lnTo>
                    <a:pt x="0" y="215900"/>
                  </a:lnTo>
                  <a:lnTo>
                    <a:pt x="4978908" y="215900"/>
                  </a:lnTo>
                  <a:lnTo>
                    <a:pt x="4978908" y="0"/>
                  </a:lnTo>
                  <a:close/>
                </a:path>
              </a:pathLst>
            </a:custGeom>
            <a:solidFill>
              <a:srgbClr val="C8C9CF"/>
            </a:solidFill>
          </p:spPr>
          <p:txBody>
            <a:bodyPr wrap="square" lIns="0" tIns="0" rIns="0" bIns="0" rtlCol="0"/>
            <a:lstStyle/>
            <a:p>
              <a:endParaRPr/>
            </a:p>
          </p:txBody>
        </p:sp>
        <p:sp>
          <p:nvSpPr>
            <p:cNvPr id="14" name="object 14"/>
            <p:cNvSpPr/>
            <p:nvPr/>
          </p:nvSpPr>
          <p:spPr>
            <a:xfrm>
              <a:off x="1053083" y="1354582"/>
              <a:ext cx="4979035" cy="12700"/>
            </a:xfrm>
            <a:custGeom>
              <a:avLst/>
              <a:gdLst/>
              <a:ahLst/>
              <a:cxnLst/>
              <a:rect l="l" t="t" r="r" b="b"/>
              <a:pathLst>
                <a:path w="4979035" h="12700">
                  <a:moveTo>
                    <a:pt x="0" y="12700"/>
                  </a:moveTo>
                  <a:lnTo>
                    <a:pt x="4978908" y="12700"/>
                  </a:lnTo>
                  <a:lnTo>
                    <a:pt x="4978908" y="0"/>
                  </a:lnTo>
                  <a:lnTo>
                    <a:pt x="0" y="0"/>
                  </a:lnTo>
                  <a:lnTo>
                    <a:pt x="0" y="12700"/>
                  </a:lnTo>
                  <a:close/>
                </a:path>
              </a:pathLst>
            </a:custGeom>
            <a:solidFill>
              <a:srgbClr val="2B6CAB"/>
            </a:solidFill>
          </p:spPr>
          <p:txBody>
            <a:bodyPr wrap="square" lIns="0" tIns="0" rIns="0" bIns="0" rtlCol="0"/>
            <a:lstStyle/>
            <a:p>
              <a:endParaRPr/>
            </a:p>
          </p:txBody>
        </p:sp>
        <p:sp>
          <p:nvSpPr>
            <p:cNvPr id="15" name="object 15"/>
            <p:cNvSpPr/>
            <p:nvPr/>
          </p:nvSpPr>
          <p:spPr>
            <a:xfrm>
              <a:off x="1053083" y="1146048"/>
              <a:ext cx="4979035" cy="0"/>
            </a:xfrm>
            <a:custGeom>
              <a:avLst/>
              <a:gdLst/>
              <a:ahLst/>
              <a:cxnLst/>
              <a:rect l="l" t="t" r="r" b="b"/>
              <a:pathLst>
                <a:path w="4979035">
                  <a:moveTo>
                    <a:pt x="0" y="0"/>
                  </a:moveTo>
                  <a:lnTo>
                    <a:pt x="761746" y="0"/>
                  </a:lnTo>
                  <a:lnTo>
                    <a:pt x="4978908" y="0"/>
                  </a:lnTo>
                </a:path>
              </a:pathLst>
            </a:custGeom>
            <a:ln w="12700">
              <a:solidFill>
                <a:srgbClr val="2B6CAB"/>
              </a:solidFill>
            </a:ln>
          </p:spPr>
          <p:txBody>
            <a:bodyPr wrap="square" lIns="0" tIns="0" rIns="0" bIns="0" rtlCol="0"/>
            <a:lstStyle/>
            <a:p>
              <a:endParaRPr/>
            </a:p>
          </p:txBody>
        </p:sp>
      </p:grpSp>
      <p:sp>
        <p:nvSpPr>
          <p:cNvPr id="16" name="object 16"/>
          <p:cNvSpPr/>
          <p:nvPr/>
        </p:nvSpPr>
        <p:spPr>
          <a:xfrm>
            <a:off x="1053083" y="264566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304038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347319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401421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503682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525322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2" name="object 22"/>
          <p:cNvSpPr/>
          <p:nvPr/>
        </p:nvSpPr>
        <p:spPr>
          <a:xfrm>
            <a:off x="1046987" y="5709615"/>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3" name="object 23"/>
          <p:cNvSpPr/>
          <p:nvPr/>
        </p:nvSpPr>
        <p:spPr>
          <a:xfrm>
            <a:off x="1053083" y="591921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4" name="object 24"/>
          <p:cNvSpPr/>
          <p:nvPr/>
        </p:nvSpPr>
        <p:spPr>
          <a:xfrm>
            <a:off x="1053083" y="613562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5" name="object 25"/>
          <p:cNvSpPr/>
          <p:nvPr/>
        </p:nvSpPr>
        <p:spPr>
          <a:xfrm>
            <a:off x="1053083" y="671931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6" name="object 26"/>
          <p:cNvSpPr/>
          <p:nvPr/>
        </p:nvSpPr>
        <p:spPr>
          <a:xfrm>
            <a:off x="1053083" y="7679436"/>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7" name="object 27"/>
          <p:cNvSpPr/>
          <p:nvPr/>
        </p:nvSpPr>
        <p:spPr>
          <a:xfrm>
            <a:off x="1053083" y="8630412"/>
            <a:ext cx="4979035" cy="0"/>
          </a:xfrm>
          <a:custGeom>
            <a:avLst/>
            <a:gdLst/>
            <a:ahLst/>
            <a:cxnLst/>
            <a:rect l="l" t="t" r="r" b="b"/>
            <a:pathLst>
              <a:path w="4979035">
                <a:moveTo>
                  <a:pt x="0" y="0"/>
                </a:moveTo>
                <a:lnTo>
                  <a:pt x="761746" y="0"/>
                </a:lnTo>
                <a:lnTo>
                  <a:pt x="4978908" y="0"/>
                </a:lnTo>
              </a:path>
            </a:pathLst>
          </a:custGeom>
          <a:ln w="6350">
            <a:solidFill>
              <a:srgbClr val="2B6CAB"/>
            </a:solidFill>
          </a:ln>
        </p:spPr>
        <p:txBody>
          <a:bodyPr wrap="square" lIns="0" tIns="0" rIns="0" bIns="0" rtlCol="0"/>
          <a:lstStyle/>
          <a:p>
            <a:endParaRPr/>
          </a:p>
        </p:txBody>
      </p:sp>
      <p:sp>
        <p:nvSpPr>
          <p:cNvPr id="28" name="object 28"/>
          <p:cNvSpPr txBox="1"/>
          <p:nvPr/>
        </p:nvSpPr>
        <p:spPr>
          <a:xfrm>
            <a:off x="1053083" y="1102360"/>
            <a:ext cx="4979035" cy="1526540"/>
          </a:xfrm>
          <a:prstGeom prst="rect">
            <a:avLst/>
          </a:prstGeom>
        </p:spPr>
        <p:txBody>
          <a:bodyPr vert="horz" wrap="square" lIns="0" tIns="88900" rIns="0" bIns="0" rtlCol="0">
            <a:spAutoFit/>
          </a:bodyPr>
          <a:lstStyle/>
          <a:p>
            <a:pPr marL="71755">
              <a:lnSpc>
                <a:spcPct val="100000"/>
              </a:lnSpc>
              <a:spcBef>
                <a:spcPts val="700"/>
              </a:spcBef>
              <a:tabLst>
                <a:tab pos="833755" algn="l"/>
              </a:tabLst>
            </a:pPr>
            <a:r>
              <a:rPr sz="900" dirty="0">
                <a:solidFill>
                  <a:srgbClr val="2B2A29"/>
                </a:solidFill>
                <a:latin typeface="Noto Serif CJK JP"/>
                <a:cs typeface="Noto Serif CJK JP"/>
              </a:rPr>
              <a:t>时区	国家和地区</a:t>
            </a:r>
            <a:endParaRPr sz="900" dirty="0">
              <a:latin typeface="Noto Serif CJK JP"/>
              <a:cs typeface="Noto Serif CJK JP"/>
            </a:endParaRPr>
          </a:p>
          <a:p>
            <a:pPr marL="71755">
              <a:lnSpc>
                <a:spcPct val="100000"/>
              </a:lnSpc>
              <a:spcBef>
                <a:spcPts val="600"/>
              </a:spcBef>
              <a:tabLst>
                <a:tab pos="833755" algn="l"/>
              </a:tabLst>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-12:00	8界线西</a:t>
            </a:r>
            <a:endParaRPr sz="900" dirty="0">
              <a:latin typeface="Noto Serif CJK JP"/>
              <a:cs typeface="Noto Serif CJK JP"/>
            </a:endParaRPr>
          </a:p>
          <a:p>
            <a:pPr marL="71755">
              <a:lnSpc>
                <a:spcPct val="100000"/>
              </a:lnSpc>
              <a:spcBef>
                <a:spcPts val="600"/>
              </a:spcBef>
              <a:tabLst>
                <a:tab pos="833755" algn="l"/>
              </a:tabLst>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-11:00	阿皮亚、纽埃、帕果帕果、中途岛</a:t>
            </a:r>
            <a:endParaRPr sz="900" dirty="0">
              <a:latin typeface="Noto Serif CJK JP"/>
              <a:cs typeface="Noto Serif CJK JP"/>
            </a:endParaRPr>
          </a:p>
          <a:p>
            <a:pPr marL="71755">
              <a:lnSpc>
                <a:spcPct val="100000"/>
              </a:lnSpc>
              <a:spcBef>
                <a:spcPts val="359"/>
              </a:spcBef>
              <a:tabLst>
                <a:tab pos="833755" algn="l"/>
              </a:tabLst>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-10:00	法考福、拉罗汤加岛、塔希提岛、约翰斯顿、夏威夷</a:t>
            </a:r>
            <a:endParaRPr sz="900" dirty="0">
              <a:latin typeface="Noto Serif CJK JP"/>
              <a:cs typeface="Noto Serif CJK JP"/>
            </a:endParaRPr>
          </a:p>
          <a:p>
            <a:pPr marL="71755">
              <a:lnSpc>
                <a:spcPct val="100000"/>
              </a:lnSpc>
              <a:spcBef>
                <a:spcPts val="625"/>
              </a:spcBef>
              <a:tabLst>
                <a:tab pos="833755" algn="l"/>
              </a:tabLst>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-09:30	马克萨斯</a:t>
            </a:r>
            <a:endParaRPr sz="900" dirty="0">
              <a:latin typeface="Noto Serif CJK JP"/>
              <a:cs typeface="Noto Serif CJK JP"/>
            </a:endParaRPr>
          </a:p>
          <a:p>
            <a:pPr marL="71755">
              <a:lnSpc>
                <a:spcPct val="100000"/>
              </a:lnSpc>
              <a:spcBef>
                <a:spcPts val="875"/>
              </a:spcBef>
              <a:tabLst>
                <a:tab pos="833755" algn="l"/>
              </a:tabLst>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-09:00	阿拉斯加、甘比尔群岛</a:t>
            </a:r>
            <a:endParaRPr sz="900" dirty="0">
              <a:latin typeface="Noto Serif CJK JP"/>
              <a:cs typeface="Noto Serif CJK JP"/>
            </a:endParaRPr>
          </a:p>
          <a:p>
            <a:pPr marL="71755">
              <a:lnSpc>
                <a:spcPct val="100000"/>
              </a:lnSpc>
              <a:spcBef>
                <a:spcPts val="600"/>
              </a:spcBef>
              <a:tabLst>
                <a:tab pos="833755" algn="l"/>
              </a:tabLst>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-08:00	太平洋时间（美国和加拿大）、皮特凯恩、怀特霍斯、提华纳、温哥华</a:t>
            </a:r>
            <a:endParaRPr sz="900" dirty="0">
              <a:latin typeface="Noto Serif CJK JP"/>
              <a:cs typeface="Noto Serif CJK JP"/>
            </a:endParaRPr>
          </a:p>
        </p:txBody>
      </p:sp>
      <p:sp>
        <p:nvSpPr>
          <p:cNvPr id="29" name="object 29"/>
          <p:cNvSpPr txBox="1"/>
          <p:nvPr/>
        </p:nvSpPr>
        <p:spPr>
          <a:xfrm>
            <a:off x="1112011" y="2760726"/>
            <a:ext cx="6324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 </a:t>
            </a:r>
            <a:r>
              <a:rPr lang="en-US" sz="900" dirty="0">
                <a:solidFill>
                  <a:srgbClr val="2B2A29"/>
                </a:solidFill>
                <a:latin typeface="Noto Serif CJK JP"/>
                <a:cs typeface="Noto Serif CJK JP"/>
              </a:rPr>
              <a:t>-</a:t>
            </a:r>
            <a:r>
              <a:rPr sz="900" dirty="0">
                <a:solidFill>
                  <a:srgbClr val="2B2A29"/>
                </a:solidFill>
                <a:latin typeface="Noto Serif CJK JP"/>
                <a:cs typeface="Noto Serif CJK JP"/>
              </a:rPr>
              <a:t>07:00</a:t>
            </a:r>
            <a:endParaRPr sz="900" dirty="0">
              <a:latin typeface="Noto Serif CJK JP"/>
              <a:cs typeface="Noto Serif CJK JP"/>
            </a:endParaRPr>
          </a:p>
        </p:txBody>
      </p:sp>
      <p:sp>
        <p:nvSpPr>
          <p:cNvPr id="30" name="object 30"/>
          <p:cNvSpPr txBox="1"/>
          <p:nvPr/>
        </p:nvSpPr>
        <p:spPr>
          <a:xfrm>
            <a:off x="1874011" y="2653777"/>
            <a:ext cx="4100195" cy="356123"/>
          </a:xfrm>
          <a:prstGeom prst="rect">
            <a:avLst/>
          </a:prstGeom>
        </p:spPr>
        <p:txBody>
          <a:bodyPr vert="horz" wrap="square" lIns="0" tIns="12700" rIns="0" bIns="0" rtlCol="0">
            <a:spAutoFit/>
          </a:bodyPr>
          <a:lstStyle/>
          <a:p>
            <a:pPr marL="12700" marR="5080">
              <a:lnSpc>
                <a:spcPct val="130000"/>
              </a:lnSpc>
              <a:spcBef>
                <a:spcPts val="100"/>
              </a:spcBef>
            </a:pPr>
            <a:r>
              <a:rPr sz="900" dirty="0">
                <a:solidFill>
                  <a:srgbClr val="2B2A29"/>
                </a:solidFill>
                <a:latin typeface="Noto Serif CJK JP"/>
                <a:cs typeface="Noto Serif CJK JP"/>
              </a:rPr>
              <a:t>山地时间（美国和加拿大）、埃德蒙顿、埃莫西约、道生克里克、奇瓦瓦、耶洛奈夫、亚利桑那州、马萨特兰</a:t>
            </a:r>
            <a:endParaRPr sz="900" dirty="0">
              <a:latin typeface="Noto Serif CJK JP"/>
              <a:cs typeface="Noto Serif CJK JP"/>
            </a:endParaRPr>
          </a:p>
        </p:txBody>
      </p:sp>
      <p:sp>
        <p:nvSpPr>
          <p:cNvPr id="31" name="object 31"/>
          <p:cNvSpPr txBox="1"/>
          <p:nvPr/>
        </p:nvSpPr>
        <p:spPr>
          <a:xfrm>
            <a:off x="1112011" y="3173933"/>
            <a:ext cx="6324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 -06:00</a:t>
            </a:r>
            <a:endParaRPr sz="900" dirty="0">
              <a:latin typeface="Noto Serif CJK JP"/>
              <a:cs typeface="Noto Serif CJK JP"/>
            </a:endParaRPr>
          </a:p>
        </p:txBody>
      </p:sp>
      <p:sp>
        <p:nvSpPr>
          <p:cNvPr id="32" name="object 32"/>
          <p:cNvSpPr txBox="1"/>
          <p:nvPr/>
        </p:nvSpPr>
        <p:spPr>
          <a:xfrm>
            <a:off x="1874011" y="3086100"/>
            <a:ext cx="4013200" cy="356123"/>
          </a:xfrm>
          <a:prstGeom prst="rect">
            <a:avLst/>
          </a:prstGeom>
        </p:spPr>
        <p:txBody>
          <a:bodyPr vert="horz" wrap="square" lIns="0" tIns="12700" rIns="0" bIns="0" rtlCol="0">
            <a:spAutoFit/>
          </a:bodyPr>
          <a:lstStyle/>
          <a:p>
            <a:pPr marL="12700" marR="5080">
              <a:lnSpc>
                <a:spcPct val="130000"/>
              </a:lnSpc>
              <a:spcBef>
                <a:spcPts val="100"/>
              </a:spcBef>
            </a:pPr>
            <a:r>
              <a:rPr sz="900" dirty="0">
                <a:solidFill>
                  <a:srgbClr val="2B2A29"/>
                </a:solidFill>
                <a:latin typeface="Noto Serif CJK JP"/>
                <a:cs typeface="Noto Serif CJK JP"/>
              </a:rPr>
              <a:t>中部时间（美国和加拿大）、伯利兹、复活节岛、哥斯达黎加、加拉帕哥斯群岛、马那瓜、萨尔瓦多、危地马拉、墨西哥城、里贾纳、温尼伯湖</a:t>
            </a:r>
            <a:endParaRPr sz="900" dirty="0">
              <a:latin typeface="Noto Serif CJK JP"/>
              <a:cs typeface="Noto Serif CJK JP"/>
            </a:endParaRPr>
          </a:p>
        </p:txBody>
      </p:sp>
      <p:sp>
        <p:nvSpPr>
          <p:cNvPr id="33" name="object 33"/>
          <p:cNvSpPr txBox="1"/>
          <p:nvPr/>
        </p:nvSpPr>
        <p:spPr>
          <a:xfrm>
            <a:off x="1112011" y="3661664"/>
            <a:ext cx="6324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 -05:00</a:t>
            </a:r>
            <a:endParaRPr sz="900" dirty="0">
              <a:latin typeface="Noto Serif CJK JP"/>
              <a:cs typeface="Noto Serif CJK JP"/>
            </a:endParaRPr>
          </a:p>
        </p:txBody>
      </p:sp>
      <p:sp>
        <p:nvSpPr>
          <p:cNvPr id="34" name="object 34"/>
          <p:cNvSpPr txBox="1"/>
          <p:nvPr/>
        </p:nvSpPr>
        <p:spPr>
          <a:xfrm>
            <a:off x="1874010" y="3554327"/>
            <a:ext cx="4425189" cy="369973"/>
          </a:xfrm>
          <a:prstGeom prst="rect">
            <a:avLst/>
          </a:prstGeom>
        </p:spPr>
        <p:txBody>
          <a:bodyPr vert="horz" wrap="square" lIns="0" tIns="53975" rIns="0" bIns="0" rtlCol="0">
            <a:spAutoFit/>
          </a:bodyPr>
          <a:lstStyle/>
          <a:p>
            <a:pPr marL="12700">
              <a:lnSpc>
                <a:spcPct val="100000"/>
              </a:lnSpc>
              <a:spcBef>
                <a:spcPts val="425"/>
              </a:spcBef>
            </a:pPr>
            <a:r>
              <a:rPr sz="900" dirty="0">
                <a:solidFill>
                  <a:srgbClr val="2B2A29"/>
                </a:solidFill>
                <a:latin typeface="Noto Serif CJK JP"/>
                <a:cs typeface="Noto Serif CJK JP"/>
              </a:rPr>
              <a:t>东部时间（美国和加拿大）、巴拿马、波哥大、大特克斯岛、多伦多、蒙特利尔、伊</a:t>
            </a:r>
            <a:endParaRPr sz="900" dirty="0">
              <a:latin typeface="Noto Serif CJK JP"/>
              <a:cs typeface="Noto Serif CJK JP"/>
            </a:endParaRPr>
          </a:p>
          <a:p>
            <a:pPr marL="12700">
              <a:lnSpc>
                <a:spcPct val="100000"/>
              </a:lnSpc>
              <a:spcBef>
                <a:spcPts val="330"/>
              </a:spcBef>
            </a:pPr>
            <a:r>
              <a:rPr sz="900" dirty="0">
                <a:solidFill>
                  <a:srgbClr val="2B2A29"/>
                </a:solidFill>
                <a:latin typeface="Noto Serif CJK JP"/>
                <a:cs typeface="Noto Serif CJK JP"/>
              </a:rPr>
              <a:t>魁特、瓜亚基尔、哈瓦那、开曼群岛、里奥布郎库、利马、拿骚、太子港、牙买加</a:t>
            </a:r>
            <a:endParaRPr sz="900" dirty="0">
              <a:latin typeface="Noto Serif CJK JP"/>
              <a:cs typeface="Noto Serif CJK JP"/>
            </a:endParaRPr>
          </a:p>
        </p:txBody>
      </p:sp>
      <p:sp>
        <p:nvSpPr>
          <p:cNvPr id="35" name="object 35"/>
          <p:cNvSpPr txBox="1"/>
          <p:nvPr/>
        </p:nvSpPr>
        <p:spPr>
          <a:xfrm>
            <a:off x="1112011" y="4444111"/>
            <a:ext cx="63881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 -0:00</a:t>
            </a:r>
            <a:endParaRPr sz="900" dirty="0">
              <a:latin typeface="Noto Serif CJK JP"/>
              <a:cs typeface="Noto Serif CJK JP"/>
            </a:endParaRPr>
          </a:p>
        </p:txBody>
      </p:sp>
      <p:sp>
        <p:nvSpPr>
          <p:cNvPr id="36" name="object 36"/>
          <p:cNvSpPr txBox="1"/>
          <p:nvPr/>
        </p:nvSpPr>
        <p:spPr>
          <a:xfrm>
            <a:off x="1874011" y="4023486"/>
            <a:ext cx="4272789" cy="909993"/>
          </a:xfrm>
          <a:prstGeom prst="rect">
            <a:avLst/>
          </a:prstGeom>
        </p:spPr>
        <p:txBody>
          <a:bodyPr vert="horz" wrap="square" lIns="0" tIns="12700" rIns="0" bIns="0" rtlCol="0">
            <a:spAutoFit/>
          </a:bodyPr>
          <a:lstStyle/>
          <a:p>
            <a:pPr marL="12700" marR="5080">
              <a:lnSpc>
                <a:spcPct val="130000"/>
              </a:lnSpc>
              <a:spcBef>
                <a:spcPts val="100"/>
              </a:spcBef>
            </a:pPr>
            <a:r>
              <a:rPr sz="900" dirty="0">
                <a:solidFill>
                  <a:srgbClr val="2B2A29"/>
                </a:solidFill>
                <a:latin typeface="Noto Serif CJK JP"/>
                <a:cs typeface="Noto Serif CJK JP"/>
              </a:rPr>
              <a:t>大西洋时间（加拿大）、阿鲁巴、安圭拉、安提瓜、巴巴多斯、百慕大、波多黎各、博阿维斯塔、大坎普市、哈利法克斯、多米尼加、格林纳达、瓜德罗普、圭亚那、加拉加斯、库拉索岛、库亚巴、拉巴斯、马提尼克、马</a:t>
            </a:r>
            <a:r>
              <a:rPr sz="900" dirty="0">
                <a:solidFill>
                  <a:srgbClr val="2B2A29"/>
                </a:solidFill>
                <a:latin typeface="Noto Sans Chakma"/>
                <a:cs typeface="Noto Sans Chakma"/>
              </a:rPr>
              <a:t>၈</a:t>
            </a:r>
            <a:r>
              <a:rPr sz="900" dirty="0">
                <a:solidFill>
                  <a:srgbClr val="2B2A29"/>
                </a:solidFill>
                <a:latin typeface="Noto Serif CJK JP"/>
                <a:cs typeface="Noto Serif CJK JP"/>
              </a:rPr>
              <a:t>斯、蒙特塞拉特、帕 、圣地亚哥、圣多明戈、圣基茨、圣卢西亚、圣托马斯、圣文森特、史丹利、图勒、托尔托拉</a:t>
            </a:r>
            <a:endParaRPr sz="900" dirty="0">
              <a:latin typeface="Noto Serif CJK JP"/>
              <a:cs typeface="Noto Serif CJK JP"/>
            </a:endParaRPr>
          </a:p>
          <a:p>
            <a:pPr marL="12700">
              <a:lnSpc>
                <a:spcPct val="100000"/>
              </a:lnSpc>
              <a:spcBef>
                <a:spcPts val="325"/>
              </a:spcBef>
            </a:pPr>
            <a:r>
              <a:rPr sz="900" dirty="0">
                <a:solidFill>
                  <a:srgbClr val="2B2A29"/>
                </a:solidFill>
                <a:latin typeface="Noto Serif CJK JP"/>
                <a:cs typeface="Noto Serif CJK JP"/>
              </a:rPr>
              <a:t>、韦柳港、西班牙港、亚松森</a:t>
            </a:r>
            <a:endParaRPr sz="900" dirty="0">
              <a:latin typeface="Noto Serif CJK JP"/>
              <a:cs typeface="Noto Serif CJK JP"/>
            </a:endParaRPr>
          </a:p>
        </p:txBody>
      </p:sp>
      <p:sp>
        <p:nvSpPr>
          <p:cNvPr id="37" name="object 37"/>
          <p:cNvSpPr txBox="1"/>
          <p:nvPr/>
        </p:nvSpPr>
        <p:spPr>
          <a:xfrm>
            <a:off x="1112011" y="5063744"/>
            <a:ext cx="6350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-03:30</a:t>
            </a:r>
            <a:endParaRPr sz="900" dirty="0">
              <a:latin typeface="Noto Serif CJK JP"/>
              <a:cs typeface="Noto Serif CJK JP"/>
            </a:endParaRPr>
          </a:p>
        </p:txBody>
      </p:sp>
      <p:sp>
        <p:nvSpPr>
          <p:cNvPr id="38" name="object 38"/>
          <p:cNvSpPr txBox="1"/>
          <p:nvPr/>
        </p:nvSpPr>
        <p:spPr>
          <a:xfrm>
            <a:off x="1874266" y="5063744"/>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圣路易斯</a:t>
            </a:r>
            <a:endParaRPr sz="900">
              <a:latin typeface="Noto Serif CJK JP"/>
              <a:cs typeface="Noto Serif CJK JP"/>
            </a:endParaRPr>
          </a:p>
        </p:txBody>
      </p:sp>
      <p:sp>
        <p:nvSpPr>
          <p:cNvPr id="39" name="object 39"/>
          <p:cNvSpPr txBox="1"/>
          <p:nvPr/>
        </p:nvSpPr>
        <p:spPr>
          <a:xfrm>
            <a:off x="1112011" y="5396865"/>
            <a:ext cx="63246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 -03:00</a:t>
            </a:r>
            <a:endParaRPr sz="900" dirty="0">
              <a:latin typeface="Noto Serif CJK JP"/>
              <a:cs typeface="Noto Serif CJK JP"/>
            </a:endParaRPr>
          </a:p>
        </p:txBody>
      </p:sp>
      <p:sp>
        <p:nvSpPr>
          <p:cNvPr id="40" name="object 40"/>
          <p:cNvSpPr txBox="1"/>
          <p:nvPr/>
        </p:nvSpPr>
        <p:spPr>
          <a:xfrm>
            <a:off x="1874011" y="5295900"/>
            <a:ext cx="4088129" cy="356123"/>
          </a:xfrm>
          <a:prstGeom prst="rect">
            <a:avLst/>
          </a:prstGeom>
        </p:spPr>
        <p:txBody>
          <a:bodyPr vert="horz" wrap="square" lIns="0" tIns="12700" rIns="0" bIns="0" rtlCol="0">
            <a:spAutoFit/>
          </a:bodyPr>
          <a:lstStyle/>
          <a:p>
            <a:pPr marL="12700" marR="5080">
              <a:lnSpc>
                <a:spcPct val="130000"/>
              </a:lnSpc>
              <a:spcBef>
                <a:spcPts val="100"/>
              </a:spcBef>
            </a:pPr>
            <a:r>
              <a:rPr sz="900" dirty="0">
                <a:solidFill>
                  <a:srgbClr val="2B2A29"/>
                </a:solidFill>
                <a:latin typeface="Noto Serif CJK JP"/>
                <a:cs typeface="Noto Serif CJK JP"/>
              </a:rPr>
              <a:t>阿拉瓜伊纳、贝伦、布宜诺斯艾利斯、福塔雷萨、戈特霍布、卡宴、累西排、路德、马塞约、蒙得维的亚、密克隆岛、帕拉马里博、萨尔瓦多、圣保罗</a:t>
            </a:r>
            <a:endParaRPr sz="900" dirty="0">
              <a:latin typeface="Noto Serif CJK JP"/>
              <a:cs typeface="Noto Serif CJK JP"/>
            </a:endParaRPr>
          </a:p>
        </p:txBody>
      </p:sp>
      <p:sp>
        <p:nvSpPr>
          <p:cNvPr id="41" name="object 41"/>
          <p:cNvSpPr txBox="1"/>
          <p:nvPr/>
        </p:nvSpPr>
        <p:spPr>
          <a:xfrm>
            <a:off x="1112011" y="5729427"/>
            <a:ext cx="6305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 -02:00</a:t>
            </a:r>
            <a:endParaRPr sz="900" dirty="0">
              <a:latin typeface="Noto Serif CJK JP"/>
              <a:cs typeface="Noto Serif CJK JP"/>
            </a:endParaRPr>
          </a:p>
        </p:txBody>
      </p:sp>
      <p:sp>
        <p:nvSpPr>
          <p:cNvPr id="42" name="object 42"/>
          <p:cNvSpPr txBox="1"/>
          <p:nvPr/>
        </p:nvSpPr>
        <p:spPr>
          <a:xfrm>
            <a:off x="1874011" y="5729427"/>
            <a:ext cx="175818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南乔治亚、诺罗尼亚</a:t>
            </a:r>
            <a:endParaRPr sz="900" dirty="0">
              <a:latin typeface="Noto Serif CJK JP"/>
              <a:cs typeface="Noto Serif CJK JP"/>
            </a:endParaRPr>
          </a:p>
        </p:txBody>
      </p:sp>
      <p:sp>
        <p:nvSpPr>
          <p:cNvPr id="43" name="object 43"/>
          <p:cNvSpPr txBox="1"/>
          <p:nvPr/>
        </p:nvSpPr>
        <p:spPr>
          <a:xfrm>
            <a:off x="1112011" y="5945886"/>
            <a:ext cx="6350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-01:00</a:t>
            </a:r>
            <a:endParaRPr sz="900" dirty="0">
              <a:latin typeface="Noto Serif CJK JP"/>
              <a:cs typeface="Noto Serif CJK JP"/>
            </a:endParaRPr>
          </a:p>
        </p:txBody>
      </p:sp>
      <p:sp>
        <p:nvSpPr>
          <p:cNvPr id="44" name="object 44"/>
          <p:cNvSpPr txBox="1"/>
          <p:nvPr/>
        </p:nvSpPr>
        <p:spPr>
          <a:xfrm>
            <a:off x="1874266" y="5945886"/>
            <a:ext cx="251993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佛得角、斯科列斯比桑德、亚述尔群岛</a:t>
            </a:r>
            <a:endParaRPr sz="900" dirty="0">
              <a:latin typeface="Noto Serif CJK JP"/>
              <a:cs typeface="Noto Serif CJK JP"/>
            </a:endParaRPr>
          </a:p>
        </p:txBody>
      </p:sp>
      <p:sp>
        <p:nvSpPr>
          <p:cNvPr id="45" name="object 45"/>
          <p:cNvSpPr txBox="1"/>
          <p:nvPr/>
        </p:nvSpPr>
        <p:spPr>
          <a:xfrm>
            <a:off x="1112011" y="6346063"/>
            <a:ext cx="6153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+00:00</a:t>
            </a:r>
            <a:endParaRPr sz="900" dirty="0">
              <a:latin typeface="Noto Serif CJK JP"/>
              <a:cs typeface="Noto Serif CJK JP"/>
            </a:endParaRPr>
          </a:p>
        </p:txBody>
      </p:sp>
      <p:sp>
        <p:nvSpPr>
          <p:cNvPr id="46" name="object 46"/>
          <p:cNvSpPr txBox="1"/>
          <p:nvPr/>
        </p:nvSpPr>
        <p:spPr>
          <a:xfrm>
            <a:off x="1873757" y="6134100"/>
            <a:ext cx="4425443" cy="536172"/>
          </a:xfrm>
          <a:prstGeom prst="rect">
            <a:avLst/>
          </a:prstGeom>
        </p:spPr>
        <p:txBody>
          <a:bodyPr vert="horz" wrap="square" lIns="0" tIns="12700" rIns="0" bIns="0" rtlCol="0">
            <a:spAutoFit/>
          </a:bodyPr>
          <a:lstStyle/>
          <a:p>
            <a:pPr marL="12700" marR="5080">
              <a:lnSpc>
                <a:spcPct val="130000"/>
              </a:lnSpc>
              <a:spcBef>
                <a:spcPts val="100"/>
              </a:spcBef>
            </a:pPr>
            <a:r>
              <a:rPr sz="900" dirty="0">
                <a:solidFill>
                  <a:srgbClr val="2B2A29"/>
                </a:solidFill>
                <a:latin typeface="Noto Serif CJK JP"/>
                <a:cs typeface="Noto Serif CJK JP"/>
              </a:rPr>
              <a:t>阿比让、阿克拉、阿尤恩、巴马科、班珠尔、比绍、达喀尔、都柏林、弗里敦、格陵兰、加那利群岛、卡萨布兰卡、科纳克里、雷克雅末克、里斯本、伦敦、洛美、蒙罗维亚、努瓦克肖特、圣多美、圣赫勒拿、瓦加杜古</a:t>
            </a:r>
            <a:endParaRPr sz="900" dirty="0">
              <a:latin typeface="Noto Serif CJK JP"/>
              <a:cs typeface="Noto Serif CJK JP"/>
            </a:endParaRPr>
          </a:p>
        </p:txBody>
      </p:sp>
      <p:sp>
        <p:nvSpPr>
          <p:cNvPr id="47" name="object 47"/>
          <p:cNvSpPr txBox="1"/>
          <p:nvPr/>
        </p:nvSpPr>
        <p:spPr>
          <a:xfrm>
            <a:off x="1111707" y="7118096"/>
            <a:ext cx="6153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+01:00</a:t>
            </a:r>
            <a:endParaRPr sz="900" dirty="0">
              <a:latin typeface="Noto Serif CJK JP"/>
              <a:cs typeface="Noto Serif CJK JP"/>
            </a:endParaRPr>
          </a:p>
        </p:txBody>
      </p:sp>
      <p:sp>
        <p:nvSpPr>
          <p:cNvPr id="48" name="object 48"/>
          <p:cNvSpPr txBox="1"/>
          <p:nvPr/>
        </p:nvSpPr>
        <p:spPr>
          <a:xfrm>
            <a:off x="1873757" y="6740525"/>
            <a:ext cx="4040504" cy="917575"/>
          </a:xfrm>
          <a:prstGeom prst="rect">
            <a:avLst/>
          </a:prstGeom>
        </p:spPr>
        <p:txBody>
          <a:bodyPr vert="horz" wrap="square" lIns="0" tIns="12700" rIns="0" bIns="0" rtlCol="0">
            <a:spAutoFit/>
          </a:bodyPr>
          <a:lstStyle/>
          <a:p>
            <a:pPr marL="12700" marR="5080">
              <a:lnSpc>
                <a:spcPct val="130200"/>
              </a:lnSpc>
              <a:spcBef>
                <a:spcPts val="100"/>
              </a:spcBef>
            </a:pPr>
            <a:r>
              <a:rPr sz="900" dirty="0">
                <a:solidFill>
                  <a:srgbClr val="2B2A29"/>
                </a:solidFill>
                <a:latin typeface="Noto Serif CJK JP"/>
                <a:cs typeface="Noto Serif CJK JP"/>
              </a:rPr>
              <a:t>阿尔及尔、阿奶斯特丹、安道尔、奥斯陆、巴黎、柏林、班吉、波多诺伏、布达佩斯、布拉柴维尔、布鲁塞尔、地拉那、杜阿拉、恩贾梅纳、哥本哈根、华沙</a:t>
            </a:r>
            <a:endParaRPr sz="900" dirty="0">
              <a:latin typeface="Noto Serif CJK JP"/>
              <a:cs typeface="Noto Serif CJK JP"/>
            </a:endParaRPr>
          </a:p>
          <a:p>
            <a:pPr marL="12700" marR="18415" algn="just">
              <a:lnSpc>
                <a:spcPct val="130000"/>
              </a:lnSpc>
            </a:pPr>
            <a:r>
              <a:rPr sz="900" dirty="0">
                <a:solidFill>
                  <a:srgbClr val="2B2A29"/>
                </a:solidFill>
                <a:latin typeface="Noto Serif CJK JP"/>
                <a:cs typeface="Noto Serif CJK JP"/>
              </a:rPr>
              <a:t>、金沙萨、拉各斯、利伯维尔、卢森堡、罗安达、罗马、马德里、马耳他、马拉博、摩纳哥、尼亚美、斯德哥尔摩、苏黎世、突尼斯、瓦杜兹、维也纳、温得和克、休达、直布罗陀</a:t>
            </a:r>
            <a:endParaRPr sz="900" dirty="0">
              <a:latin typeface="Noto Serif CJK JP"/>
              <a:cs typeface="Noto Serif CJK JP"/>
            </a:endParaRPr>
          </a:p>
        </p:txBody>
      </p:sp>
      <p:sp>
        <p:nvSpPr>
          <p:cNvPr id="49" name="object 49"/>
          <p:cNvSpPr txBox="1"/>
          <p:nvPr/>
        </p:nvSpPr>
        <p:spPr>
          <a:xfrm>
            <a:off x="1111707" y="8073339"/>
            <a:ext cx="61531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GMT</a:t>
            </a:r>
            <a:r>
              <a:rPr lang="en-US" sz="900" dirty="0">
                <a:solidFill>
                  <a:srgbClr val="2B2A29"/>
                </a:solidFill>
                <a:latin typeface="Noto Serif CJK JP"/>
                <a:cs typeface="Noto Serif CJK JP"/>
              </a:rPr>
              <a:t> </a:t>
            </a:r>
            <a:r>
              <a:rPr sz="900" dirty="0">
                <a:solidFill>
                  <a:srgbClr val="2B2A29"/>
                </a:solidFill>
                <a:latin typeface="Noto Serif CJK JP"/>
                <a:cs typeface="Noto Serif CJK JP"/>
              </a:rPr>
              <a:t>+02:00</a:t>
            </a:r>
            <a:endParaRPr sz="900" dirty="0">
              <a:latin typeface="Noto Serif CJK JP"/>
              <a:cs typeface="Noto Serif CJK JP"/>
            </a:endParaRPr>
          </a:p>
        </p:txBody>
      </p:sp>
      <p:sp>
        <p:nvSpPr>
          <p:cNvPr id="50" name="object 50"/>
          <p:cNvSpPr txBox="1"/>
          <p:nvPr/>
        </p:nvSpPr>
        <p:spPr>
          <a:xfrm>
            <a:off x="1873757" y="7757160"/>
            <a:ext cx="4116704" cy="739140"/>
          </a:xfrm>
          <a:prstGeom prst="rect">
            <a:avLst/>
          </a:prstGeom>
        </p:spPr>
        <p:txBody>
          <a:bodyPr vert="horz" wrap="square" lIns="0" tIns="12700" rIns="0" bIns="0" rtlCol="0">
            <a:spAutoFit/>
          </a:bodyPr>
          <a:lstStyle/>
          <a:p>
            <a:pPr marL="12700" marR="5080">
              <a:lnSpc>
                <a:spcPct val="130000"/>
              </a:lnSpc>
              <a:spcBef>
                <a:spcPts val="100"/>
              </a:spcBef>
            </a:pPr>
            <a:r>
              <a:rPr sz="900" dirty="0">
                <a:solidFill>
                  <a:srgbClr val="2B2A29"/>
                </a:solidFill>
                <a:latin typeface="Noto Serif CJK JP"/>
                <a:cs typeface="Noto Serif CJK JP"/>
              </a:rPr>
              <a:t>安曼、贝鲁特、布加勒斯特、布兰太尔、布琼布拉、大马士革、的黎波里、哈博罗内、哈拉雷、赫尔辛基、基辅、基加利、基希讷乌、加沙、开罗、里加、卢本巴希、卢萨卡、马普托、马塞卢、明斯克、加里宁格勒、奶巴巴纳、尼科西亚</a:t>
            </a:r>
            <a:endParaRPr sz="900" dirty="0">
              <a:latin typeface="Noto Serif CJK JP"/>
              <a:cs typeface="Noto Serif CJK JP"/>
            </a:endParaRPr>
          </a:p>
          <a:p>
            <a:pPr marL="12700">
              <a:lnSpc>
                <a:spcPct val="100000"/>
              </a:lnSpc>
              <a:spcBef>
                <a:spcPts val="325"/>
              </a:spcBef>
            </a:pPr>
            <a:r>
              <a:rPr sz="900" dirty="0">
                <a:solidFill>
                  <a:srgbClr val="2B2A29"/>
                </a:solidFill>
                <a:latin typeface="Noto Serif CJK JP"/>
                <a:cs typeface="Noto Serif CJK JP"/>
              </a:rPr>
              <a:t>、索非亚、塔林、特拉维夫、维尔纽斯、雅典、伊斯坦布尔、约翰内斯堡</a:t>
            </a:r>
            <a:endParaRPr sz="900" dirty="0">
              <a:latin typeface="Noto Serif CJK JP"/>
              <a:cs typeface="Noto Serif CJK J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646" y="469772"/>
            <a:ext cx="71628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Noto Serif CJK JP"/>
                <a:cs typeface="Noto Serif CJK JP"/>
              </a:rPr>
              <a:t>BMC</a:t>
            </a:r>
            <a:r>
              <a:rPr sz="1200" spc="30" dirty="0">
                <a:solidFill>
                  <a:srgbClr val="FFFFFF"/>
                </a:solidFill>
                <a:latin typeface="Noto Serif CJK JP"/>
                <a:cs typeface="Noto Serif CJK JP"/>
              </a:rPr>
              <a:t> 设置</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69</a:t>
            </a:r>
            <a:endParaRPr sz="900">
              <a:latin typeface="Noto Serif CJK JP"/>
              <a:cs typeface="Noto Serif CJK JP"/>
            </a:endParaRPr>
          </a:p>
        </p:txBody>
      </p:sp>
      <p:sp>
        <p:nvSpPr>
          <p:cNvPr id="4" name="object 4"/>
          <p:cNvSpPr/>
          <p:nvPr/>
        </p:nvSpPr>
        <p:spPr>
          <a:xfrm>
            <a:off x="1053083" y="90373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153314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174955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212750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8" name="object 8"/>
          <p:cNvSpPr/>
          <p:nvPr/>
        </p:nvSpPr>
        <p:spPr>
          <a:xfrm>
            <a:off x="1053083" y="234391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9" name="object 9"/>
          <p:cNvSpPr/>
          <p:nvPr/>
        </p:nvSpPr>
        <p:spPr>
          <a:xfrm>
            <a:off x="1053083" y="277520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0" name="object 10"/>
          <p:cNvSpPr/>
          <p:nvPr/>
        </p:nvSpPr>
        <p:spPr>
          <a:xfrm>
            <a:off x="1053083" y="299161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1" name="object 11"/>
          <p:cNvSpPr/>
          <p:nvPr/>
        </p:nvSpPr>
        <p:spPr>
          <a:xfrm>
            <a:off x="1053083" y="342290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2" name="object 12"/>
          <p:cNvSpPr/>
          <p:nvPr/>
        </p:nvSpPr>
        <p:spPr>
          <a:xfrm>
            <a:off x="1053083" y="363931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3" name="object 13"/>
          <p:cNvSpPr/>
          <p:nvPr/>
        </p:nvSpPr>
        <p:spPr>
          <a:xfrm>
            <a:off x="1053083" y="385572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4" name="object 14"/>
          <p:cNvSpPr/>
          <p:nvPr/>
        </p:nvSpPr>
        <p:spPr>
          <a:xfrm>
            <a:off x="1053083" y="430225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5" name="object 15"/>
          <p:cNvSpPr/>
          <p:nvPr/>
        </p:nvSpPr>
        <p:spPr>
          <a:xfrm>
            <a:off x="1053083" y="451866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6" name="object 16"/>
          <p:cNvSpPr/>
          <p:nvPr/>
        </p:nvSpPr>
        <p:spPr>
          <a:xfrm>
            <a:off x="1053083" y="4733544"/>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7" name="object 17"/>
          <p:cNvSpPr/>
          <p:nvPr/>
        </p:nvSpPr>
        <p:spPr>
          <a:xfrm>
            <a:off x="1053083" y="5166360"/>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8" name="object 18"/>
          <p:cNvSpPr/>
          <p:nvPr/>
        </p:nvSpPr>
        <p:spPr>
          <a:xfrm>
            <a:off x="1053083" y="538276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19" name="object 19"/>
          <p:cNvSpPr/>
          <p:nvPr/>
        </p:nvSpPr>
        <p:spPr>
          <a:xfrm>
            <a:off x="1053083" y="5597652"/>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20" name="object 20"/>
          <p:cNvSpPr/>
          <p:nvPr/>
        </p:nvSpPr>
        <p:spPr>
          <a:xfrm>
            <a:off x="1053083" y="6047232"/>
            <a:ext cx="4979035" cy="0"/>
          </a:xfrm>
          <a:custGeom>
            <a:avLst/>
            <a:gdLst/>
            <a:ahLst/>
            <a:cxnLst/>
            <a:rect l="l" t="t" r="r" b="b"/>
            <a:pathLst>
              <a:path w="4979035">
                <a:moveTo>
                  <a:pt x="0" y="0"/>
                </a:moveTo>
                <a:lnTo>
                  <a:pt x="761746" y="0"/>
                </a:lnTo>
                <a:lnTo>
                  <a:pt x="4978908" y="0"/>
                </a:lnTo>
              </a:path>
            </a:pathLst>
          </a:custGeom>
          <a:ln w="6350">
            <a:solidFill>
              <a:srgbClr val="2B6CAB"/>
            </a:solidFill>
          </a:ln>
        </p:spPr>
        <p:txBody>
          <a:bodyPr wrap="square" lIns="0" tIns="0" rIns="0" bIns="0" rtlCol="0"/>
          <a:lstStyle/>
          <a:p>
            <a:endParaRPr/>
          </a:p>
        </p:txBody>
      </p:sp>
      <p:sp>
        <p:nvSpPr>
          <p:cNvPr id="21" name="object 21"/>
          <p:cNvSpPr/>
          <p:nvPr/>
        </p:nvSpPr>
        <p:spPr>
          <a:xfrm>
            <a:off x="1053083" y="6263640"/>
            <a:ext cx="4979035" cy="0"/>
          </a:xfrm>
          <a:custGeom>
            <a:avLst/>
            <a:gdLst/>
            <a:ahLst/>
            <a:cxnLst/>
            <a:rect l="l" t="t" r="r" b="b"/>
            <a:pathLst>
              <a:path w="4979035">
                <a:moveTo>
                  <a:pt x="0" y="0"/>
                </a:moveTo>
                <a:lnTo>
                  <a:pt x="761746" y="0"/>
                </a:lnTo>
                <a:lnTo>
                  <a:pt x="4978908" y="0"/>
                </a:lnTo>
              </a:path>
            </a:pathLst>
          </a:custGeom>
          <a:ln w="12700">
            <a:solidFill>
              <a:srgbClr val="2B6CAB"/>
            </a:solidFill>
          </a:ln>
        </p:spPr>
        <p:txBody>
          <a:bodyPr wrap="square" lIns="0" tIns="0" rIns="0" bIns="0" rtlCol="0"/>
          <a:lstStyle/>
          <a:p>
            <a:endParaRPr/>
          </a:p>
        </p:txBody>
      </p:sp>
      <p:sp>
        <p:nvSpPr>
          <p:cNvPr id="22" name="object 22"/>
          <p:cNvSpPr txBox="1"/>
          <p:nvPr/>
        </p:nvSpPr>
        <p:spPr>
          <a:xfrm>
            <a:off x="1112011" y="1135507"/>
            <a:ext cx="61722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GMT+03:00</a:t>
            </a:r>
            <a:endParaRPr sz="900">
              <a:latin typeface="Noto Serif CJK JP"/>
              <a:cs typeface="Noto Serif CJK JP"/>
            </a:endParaRPr>
          </a:p>
        </p:txBody>
      </p:sp>
      <p:sp>
        <p:nvSpPr>
          <p:cNvPr id="23" name="object 23"/>
          <p:cNvSpPr txBox="1"/>
          <p:nvPr/>
        </p:nvSpPr>
        <p:spPr>
          <a:xfrm>
            <a:off x="1874011" y="892810"/>
            <a:ext cx="4072890" cy="560705"/>
          </a:xfrm>
          <a:prstGeom prst="rect">
            <a:avLst/>
          </a:prstGeom>
        </p:spPr>
        <p:txBody>
          <a:bodyPr vert="horz" wrap="square" lIns="0" tIns="12700" rIns="0" bIns="0" rtlCol="0">
            <a:spAutoFit/>
          </a:bodyPr>
          <a:lstStyle/>
          <a:p>
            <a:pPr marL="12700" marR="5080" algn="just">
              <a:lnSpc>
                <a:spcPct val="130000"/>
              </a:lnSpc>
              <a:spcBef>
                <a:spcPts val="100"/>
              </a:spcBef>
            </a:pPr>
            <a:r>
              <a:rPr sz="900" spc="-50" dirty="0">
                <a:solidFill>
                  <a:srgbClr val="2B2A29"/>
                </a:solidFill>
                <a:latin typeface="Noto Serif CJK JP"/>
                <a:cs typeface="Noto Serif CJK JP"/>
              </a:rPr>
              <a:t>安塔那利佛、巴格达、巴林、达累斯萨拉姆、哈土穆、吉布提、卡塔尔、坎帕拉、科</a:t>
            </a:r>
            <a:r>
              <a:rPr sz="900" spc="-30" dirty="0">
                <a:solidFill>
                  <a:srgbClr val="2B2A29"/>
                </a:solidFill>
                <a:latin typeface="Noto Serif CJK JP"/>
                <a:cs typeface="Noto Serif CJK JP"/>
              </a:rPr>
              <a:t>摩罗群岛、科威特、利雅得、马约特岛、摩加迪沙、莫斯科、奈洛比、亚的斯亚贝</a:t>
            </a:r>
            <a:r>
              <a:rPr sz="900" spc="-20" dirty="0">
                <a:solidFill>
                  <a:srgbClr val="2B2A29"/>
                </a:solidFill>
                <a:latin typeface="Noto Serif CJK JP"/>
                <a:cs typeface="Noto Serif CJK JP"/>
              </a:rPr>
              <a:t>巴、亚丁、昭和</a:t>
            </a:r>
            <a:endParaRPr sz="900">
              <a:latin typeface="Noto Serif CJK JP"/>
              <a:cs typeface="Noto Serif CJK JP"/>
            </a:endParaRPr>
          </a:p>
        </p:txBody>
      </p:sp>
      <p:sp>
        <p:nvSpPr>
          <p:cNvPr id="24" name="object 24"/>
          <p:cNvSpPr txBox="1"/>
          <p:nvPr/>
        </p:nvSpPr>
        <p:spPr>
          <a:xfrm>
            <a:off x="1112011" y="1511554"/>
            <a:ext cx="4840605" cy="803910"/>
          </a:xfrm>
          <a:prstGeom prst="rect">
            <a:avLst/>
          </a:prstGeom>
        </p:spPr>
        <p:txBody>
          <a:bodyPr vert="horz" wrap="square" lIns="0" tIns="59690" rIns="0" bIns="0" rtlCol="0">
            <a:spAutoFit/>
          </a:bodyPr>
          <a:lstStyle/>
          <a:p>
            <a:pPr marL="12700">
              <a:lnSpc>
                <a:spcPct val="100000"/>
              </a:lnSpc>
              <a:spcBef>
                <a:spcPts val="470"/>
              </a:spcBef>
              <a:tabLst>
                <a:tab pos="774700" algn="l"/>
              </a:tabLst>
            </a:pPr>
            <a:r>
              <a:rPr sz="900" spc="-10" dirty="0">
                <a:solidFill>
                  <a:srgbClr val="2B2A29"/>
                </a:solidFill>
                <a:latin typeface="Noto Serif CJK JP"/>
                <a:cs typeface="Noto Serif CJK JP"/>
              </a:rPr>
              <a:t>GMT+03:30</a:t>
            </a:r>
            <a:r>
              <a:rPr sz="900" dirty="0">
                <a:solidFill>
                  <a:srgbClr val="2B2A29"/>
                </a:solidFill>
                <a:latin typeface="Noto Serif CJK JP"/>
                <a:cs typeface="Noto Serif CJK JP"/>
              </a:rPr>
              <a:t>	</a:t>
            </a:r>
            <a:r>
              <a:rPr sz="900" spc="-35" dirty="0">
                <a:solidFill>
                  <a:srgbClr val="2B2A29"/>
                </a:solidFill>
                <a:latin typeface="Noto Serif CJK JP"/>
                <a:cs typeface="Noto Serif CJK JP"/>
              </a:rPr>
              <a:t>纽芬兰</a:t>
            </a:r>
            <a:endParaRPr sz="900">
              <a:latin typeface="Noto Serif CJK JP"/>
              <a:cs typeface="Noto Serif CJK JP"/>
            </a:endParaRPr>
          </a:p>
          <a:p>
            <a:pPr marL="774700">
              <a:lnSpc>
                <a:spcPts val="985"/>
              </a:lnSpc>
              <a:spcBef>
                <a:spcPts val="370"/>
              </a:spcBef>
            </a:pPr>
            <a:r>
              <a:rPr sz="900" spc="-30" dirty="0">
                <a:solidFill>
                  <a:srgbClr val="2B2A29"/>
                </a:solidFill>
                <a:latin typeface="Noto Serif CJK JP"/>
                <a:cs typeface="Noto Serif CJK JP"/>
              </a:rPr>
              <a:t>巴库、迪拜、第比利斯、留尼汪岛、马埃、马斯喀特、毛里求斯、萨马拉、耶烈万</a:t>
            </a:r>
            <a:endParaRPr sz="900">
              <a:latin typeface="Noto Serif CJK JP"/>
              <a:cs typeface="Noto Serif CJK JP"/>
            </a:endParaRPr>
          </a:p>
          <a:p>
            <a:pPr marL="12700">
              <a:lnSpc>
                <a:spcPts val="985"/>
              </a:lnSpc>
            </a:pPr>
            <a:r>
              <a:rPr sz="900" spc="-10" dirty="0">
                <a:solidFill>
                  <a:srgbClr val="2B2A29"/>
                </a:solidFill>
                <a:latin typeface="Noto Serif CJK JP"/>
                <a:cs typeface="Noto Serif CJK JP"/>
              </a:rPr>
              <a:t>GMT+04:00</a:t>
            </a:r>
            <a:endParaRPr sz="900">
              <a:latin typeface="Noto Serif CJK JP"/>
              <a:cs typeface="Noto Serif CJK JP"/>
            </a:endParaRPr>
          </a:p>
          <a:p>
            <a:pPr marL="12700">
              <a:lnSpc>
                <a:spcPct val="100000"/>
              </a:lnSpc>
              <a:spcBef>
                <a:spcPts val="1260"/>
              </a:spcBef>
              <a:tabLst>
                <a:tab pos="774700" algn="l"/>
              </a:tabLst>
            </a:pPr>
            <a:r>
              <a:rPr sz="900" spc="-10" dirty="0">
                <a:solidFill>
                  <a:srgbClr val="2B2A29"/>
                </a:solidFill>
                <a:latin typeface="Noto Serif CJK JP"/>
                <a:cs typeface="Noto Serif CJK JP"/>
              </a:rPr>
              <a:t>GMT+04:30</a:t>
            </a:r>
            <a:r>
              <a:rPr sz="900" dirty="0">
                <a:solidFill>
                  <a:srgbClr val="2B2A29"/>
                </a:solidFill>
                <a:latin typeface="Noto Serif CJK JP"/>
                <a:cs typeface="Noto Serif CJK JP"/>
              </a:rPr>
              <a:t>	</a:t>
            </a:r>
            <a:r>
              <a:rPr sz="900" spc="-35" dirty="0">
                <a:solidFill>
                  <a:srgbClr val="2B2A29"/>
                </a:solidFill>
                <a:latin typeface="Noto Serif CJK JP"/>
                <a:cs typeface="Noto Serif CJK JP"/>
              </a:rPr>
              <a:t>喀布尔</a:t>
            </a:r>
            <a:endParaRPr sz="900">
              <a:latin typeface="Noto Serif CJK JP"/>
              <a:cs typeface="Noto Serif CJK JP"/>
            </a:endParaRPr>
          </a:p>
        </p:txBody>
      </p:sp>
      <p:sp>
        <p:nvSpPr>
          <p:cNvPr id="25" name="object 25"/>
          <p:cNvSpPr txBox="1"/>
          <p:nvPr/>
        </p:nvSpPr>
        <p:spPr>
          <a:xfrm>
            <a:off x="1112011" y="2476627"/>
            <a:ext cx="61531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GMT+05:00</a:t>
            </a:r>
            <a:endParaRPr sz="900">
              <a:latin typeface="Noto Serif CJK JP"/>
              <a:cs typeface="Noto Serif CJK JP"/>
            </a:endParaRPr>
          </a:p>
        </p:txBody>
      </p:sp>
      <p:sp>
        <p:nvSpPr>
          <p:cNvPr id="26" name="object 26"/>
          <p:cNvSpPr txBox="1"/>
          <p:nvPr/>
        </p:nvSpPr>
        <p:spPr>
          <a:xfrm>
            <a:off x="1874011" y="2322702"/>
            <a:ext cx="4078604" cy="382270"/>
          </a:xfrm>
          <a:prstGeom prst="rect">
            <a:avLst/>
          </a:prstGeom>
        </p:spPr>
        <p:txBody>
          <a:bodyPr vert="horz" wrap="square" lIns="0" tIns="12700" rIns="0" bIns="0" rtlCol="0">
            <a:spAutoFit/>
          </a:bodyPr>
          <a:lstStyle/>
          <a:p>
            <a:pPr marL="12700" marR="5080">
              <a:lnSpc>
                <a:spcPct val="130000"/>
              </a:lnSpc>
              <a:spcBef>
                <a:spcPts val="100"/>
              </a:spcBef>
            </a:pPr>
            <a:r>
              <a:rPr sz="900" spc="-30" dirty="0">
                <a:solidFill>
                  <a:srgbClr val="2B2A29"/>
                </a:solidFill>
                <a:latin typeface="Noto Serif CJK JP"/>
                <a:cs typeface="Noto Serif CJK JP"/>
              </a:rPr>
              <a:t>阿克套、阿克托别、阿什哈巴德、杜尚别、卡拉奇、凯尔盖朗群岛、马尔代夫、叶</a:t>
            </a:r>
            <a:r>
              <a:rPr sz="900" spc="-20" dirty="0">
                <a:solidFill>
                  <a:srgbClr val="2B2A29"/>
                </a:solidFill>
                <a:latin typeface="Noto Serif CJK JP"/>
                <a:cs typeface="Noto Serif CJK JP"/>
              </a:rPr>
              <a:t>卡捷琳堡、塔什干</a:t>
            </a:r>
            <a:endParaRPr sz="900">
              <a:latin typeface="Noto Serif CJK JP"/>
              <a:cs typeface="Noto Serif CJK JP"/>
            </a:endParaRPr>
          </a:p>
        </p:txBody>
      </p:sp>
      <p:sp>
        <p:nvSpPr>
          <p:cNvPr id="27" name="object 27"/>
          <p:cNvSpPr txBox="1"/>
          <p:nvPr/>
        </p:nvSpPr>
        <p:spPr>
          <a:xfrm>
            <a:off x="1112011" y="2800299"/>
            <a:ext cx="617220"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GMT+05:30</a:t>
            </a:r>
            <a:endParaRPr sz="900">
              <a:latin typeface="Noto Serif CJK JP"/>
              <a:cs typeface="Noto Serif CJK JP"/>
            </a:endParaRPr>
          </a:p>
        </p:txBody>
      </p:sp>
      <p:sp>
        <p:nvSpPr>
          <p:cNvPr id="28" name="object 28"/>
          <p:cNvSpPr txBox="1"/>
          <p:nvPr/>
        </p:nvSpPr>
        <p:spPr>
          <a:xfrm>
            <a:off x="1874011" y="2800299"/>
            <a:ext cx="702310"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科伦坡、印度</a:t>
            </a:r>
            <a:endParaRPr sz="900">
              <a:latin typeface="Noto Serif CJK JP"/>
              <a:cs typeface="Noto Serif CJK JP"/>
            </a:endParaRPr>
          </a:p>
        </p:txBody>
      </p:sp>
      <p:sp>
        <p:nvSpPr>
          <p:cNvPr id="29" name="object 29"/>
          <p:cNvSpPr txBox="1"/>
          <p:nvPr/>
        </p:nvSpPr>
        <p:spPr>
          <a:xfrm>
            <a:off x="1112011" y="3124962"/>
            <a:ext cx="61531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GMT+06:00</a:t>
            </a:r>
            <a:endParaRPr sz="900">
              <a:latin typeface="Noto Serif CJK JP"/>
              <a:cs typeface="Noto Serif CJK JP"/>
            </a:endParaRPr>
          </a:p>
        </p:txBody>
      </p:sp>
      <p:sp>
        <p:nvSpPr>
          <p:cNvPr id="30" name="object 30"/>
          <p:cNvSpPr txBox="1"/>
          <p:nvPr/>
        </p:nvSpPr>
        <p:spPr>
          <a:xfrm>
            <a:off x="1874011" y="2969921"/>
            <a:ext cx="4079240" cy="383540"/>
          </a:xfrm>
          <a:prstGeom prst="rect">
            <a:avLst/>
          </a:prstGeom>
        </p:spPr>
        <p:txBody>
          <a:bodyPr vert="horz" wrap="square" lIns="0" tIns="54610" rIns="0" bIns="0" rtlCol="0">
            <a:spAutoFit/>
          </a:bodyPr>
          <a:lstStyle/>
          <a:p>
            <a:pPr marL="12700">
              <a:lnSpc>
                <a:spcPct val="100000"/>
              </a:lnSpc>
              <a:spcBef>
                <a:spcPts val="430"/>
              </a:spcBef>
            </a:pPr>
            <a:r>
              <a:rPr sz="900" spc="-35" dirty="0">
                <a:solidFill>
                  <a:srgbClr val="2B2A29"/>
                </a:solidFill>
                <a:latin typeface="Noto Serif CJK JP"/>
                <a:cs typeface="Noto Serif CJK JP"/>
              </a:rPr>
              <a:t>阿拉木图、比什凯克、查戈斯、达卡、莫森、鄂木斯克、新西伯利亚、廷布、沃斯</a:t>
            </a:r>
            <a:endParaRPr sz="900">
              <a:latin typeface="Noto Serif CJK JP"/>
              <a:cs typeface="Noto Serif CJK JP"/>
            </a:endParaRPr>
          </a:p>
          <a:p>
            <a:pPr marL="12700">
              <a:lnSpc>
                <a:spcPct val="100000"/>
              </a:lnSpc>
              <a:spcBef>
                <a:spcPts val="325"/>
              </a:spcBef>
            </a:pPr>
            <a:r>
              <a:rPr sz="900" spc="-40" dirty="0">
                <a:solidFill>
                  <a:srgbClr val="2B2A29"/>
                </a:solidFill>
                <a:latin typeface="Noto Serif CJK JP"/>
                <a:cs typeface="Noto Serif CJK JP"/>
              </a:rPr>
              <a:t>托克</a:t>
            </a:r>
            <a:endParaRPr sz="900">
              <a:latin typeface="Noto Serif CJK JP"/>
              <a:cs typeface="Noto Serif CJK JP"/>
            </a:endParaRPr>
          </a:p>
        </p:txBody>
      </p:sp>
      <p:sp>
        <p:nvSpPr>
          <p:cNvPr id="31" name="object 31"/>
          <p:cNvSpPr txBox="1"/>
          <p:nvPr/>
        </p:nvSpPr>
        <p:spPr>
          <a:xfrm>
            <a:off x="1112011" y="3448939"/>
            <a:ext cx="61531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GMT+06:30</a:t>
            </a:r>
            <a:endParaRPr sz="900">
              <a:latin typeface="Noto Serif CJK JP"/>
              <a:cs typeface="Noto Serif CJK JP"/>
            </a:endParaRPr>
          </a:p>
        </p:txBody>
      </p:sp>
      <p:sp>
        <p:nvSpPr>
          <p:cNvPr id="32" name="object 32"/>
          <p:cNvSpPr txBox="1"/>
          <p:nvPr/>
        </p:nvSpPr>
        <p:spPr>
          <a:xfrm>
            <a:off x="1874011" y="3448939"/>
            <a:ext cx="81534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可可群岛、仰光</a:t>
            </a:r>
            <a:endParaRPr sz="900">
              <a:latin typeface="Noto Serif CJK JP"/>
              <a:cs typeface="Noto Serif CJK JP"/>
            </a:endParaRPr>
          </a:p>
        </p:txBody>
      </p:sp>
      <p:sp>
        <p:nvSpPr>
          <p:cNvPr id="33" name="object 33"/>
          <p:cNvSpPr txBox="1"/>
          <p:nvPr/>
        </p:nvSpPr>
        <p:spPr>
          <a:xfrm>
            <a:off x="1112011" y="3664966"/>
            <a:ext cx="62928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2B2A29"/>
                </a:solidFill>
                <a:latin typeface="Noto Serif CJK JP"/>
                <a:cs typeface="Noto Serif CJK JP"/>
              </a:rPr>
              <a:t>GMT+07:00</a:t>
            </a:r>
            <a:endParaRPr sz="900">
              <a:latin typeface="Noto Serif CJK JP"/>
              <a:cs typeface="Noto Serif CJK JP"/>
            </a:endParaRPr>
          </a:p>
        </p:txBody>
      </p:sp>
      <p:sp>
        <p:nvSpPr>
          <p:cNvPr id="34" name="object 34"/>
          <p:cNvSpPr txBox="1"/>
          <p:nvPr/>
        </p:nvSpPr>
        <p:spPr>
          <a:xfrm>
            <a:off x="1874266" y="3664966"/>
            <a:ext cx="401066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戴维斯、河内、金边、科布多、曼谷、拉斯诺亚尔斯克、圣诞岛、万象、雅加达</a:t>
            </a:r>
            <a:endParaRPr sz="900">
              <a:latin typeface="Noto Serif CJK JP"/>
              <a:cs typeface="Noto Serif CJK JP"/>
            </a:endParaRPr>
          </a:p>
        </p:txBody>
      </p:sp>
      <p:sp>
        <p:nvSpPr>
          <p:cNvPr id="35" name="object 35"/>
          <p:cNvSpPr txBox="1"/>
          <p:nvPr/>
        </p:nvSpPr>
        <p:spPr>
          <a:xfrm>
            <a:off x="1112011" y="3996309"/>
            <a:ext cx="61722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GMT+08:00</a:t>
            </a:r>
            <a:endParaRPr sz="900">
              <a:latin typeface="Noto Serif CJK JP"/>
              <a:cs typeface="Noto Serif CJK JP"/>
            </a:endParaRPr>
          </a:p>
        </p:txBody>
      </p:sp>
      <p:sp>
        <p:nvSpPr>
          <p:cNvPr id="36" name="object 36"/>
          <p:cNvSpPr txBox="1"/>
          <p:nvPr/>
        </p:nvSpPr>
        <p:spPr>
          <a:xfrm>
            <a:off x="1874011" y="3842384"/>
            <a:ext cx="4135120" cy="382270"/>
          </a:xfrm>
          <a:prstGeom prst="rect">
            <a:avLst/>
          </a:prstGeom>
        </p:spPr>
        <p:txBody>
          <a:bodyPr vert="horz" wrap="square" lIns="0" tIns="12700" rIns="0" bIns="0" rtlCol="0">
            <a:spAutoFit/>
          </a:bodyPr>
          <a:lstStyle/>
          <a:p>
            <a:pPr marL="12700" marR="5080">
              <a:lnSpc>
                <a:spcPct val="130000"/>
              </a:lnSpc>
              <a:spcBef>
                <a:spcPts val="100"/>
              </a:spcBef>
            </a:pPr>
            <a:r>
              <a:rPr sz="900" spc="-100" dirty="0">
                <a:solidFill>
                  <a:srgbClr val="2B2A29"/>
                </a:solidFill>
                <a:latin typeface="Noto Serif CJK JP"/>
                <a:cs typeface="Noto Serif CJK JP"/>
              </a:rPr>
              <a:t>澳门、吉隆坡、凯西、马卡萨、马尼拉、伊尔库次克、台北、文莱、乌兰巴托、佩思、新加</a:t>
            </a:r>
            <a:r>
              <a:rPr sz="900" spc="-10" dirty="0">
                <a:solidFill>
                  <a:srgbClr val="2B2A29"/>
                </a:solidFill>
                <a:latin typeface="Noto Serif CJK JP"/>
                <a:cs typeface="Noto Serif CJK JP"/>
              </a:rPr>
              <a:t>坡、北京、中国香港</a:t>
            </a:r>
            <a:endParaRPr sz="900">
              <a:latin typeface="Noto Serif CJK JP"/>
              <a:cs typeface="Noto Serif CJK JP"/>
            </a:endParaRPr>
          </a:p>
        </p:txBody>
      </p:sp>
      <p:sp>
        <p:nvSpPr>
          <p:cNvPr id="37" name="object 37"/>
          <p:cNvSpPr txBox="1"/>
          <p:nvPr/>
        </p:nvSpPr>
        <p:spPr>
          <a:xfrm>
            <a:off x="1112011" y="4327906"/>
            <a:ext cx="62928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2B2A29"/>
                </a:solidFill>
                <a:latin typeface="Noto Serif CJK JP"/>
                <a:cs typeface="Noto Serif CJK JP"/>
              </a:rPr>
              <a:t>GMT+09:00</a:t>
            </a:r>
            <a:endParaRPr sz="900">
              <a:latin typeface="Noto Serif CJK JP"/>
              <a:cs typeface="Noto Serif CJK JP"/>
            </a:endParaRPr>
          </a:p>
        </p:txBody>
      </p:sp>
      <p:sp>
        <p:nvSpPr>
          <p:cNvPr id="38" name="object 38"/>
          <p:cNvSpPr txBox="1"/>
          <p:nvPr/>
        </p:nvSpPr>
        <p:spPr>
          <a:xfrm>
            <a:off x="1874266" y="4327906"/>
            <a:ext cx="321437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查亚普拉、帝力、东京、雅库茨克、帕劳、平壤、乔巴山、首尔</a:t>
            </a:r>
            <a:endParaRPr sz="900">
              <a:latin typeface="Noto Serif CJK JP"/>
              <a:cs typeface="Noto Serif CJK JP"/>
            </a:endParaRPr>
          </a:p>
        </p:txBody>
      </p:sp>
      <p:sp>
        <p:nvSpPr>
          <p:cNvPr id="39" name="object 39"/>
          <p:cNvSpPr txBox="1"/>
          <p:nvPr/>
        </p:nvSpPr>
        <p:spPr>
          <a:xfrm>
            <a:off x="1112011" y="4544060"/>
            <a:ext cx="61531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GMT+09:30</a:t>
            </a:r>
            <a:endParaRPr sz="900">
              <a:latin typeface="Noto Serif CJK JP"/>
              <a:cs typeface="Noto Serif CJK JP"/>
            </a:endParaRPr>
          </a:p>
        </p:txBody>
      </p:sp>
      <p:sp>
        <p:nvSpPr>
          <p:cNvPr id="40" name="object 40"/>
          <p:cNvSpPr txBox="1"/>
          <p:nvPr/>
        </p:nvSpPr>
        <p:spPr>
          <a:xfrm>
            <a:off x="1874011" y="4544060"/>
            <a:ext cx="928369"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阿德莱德、达尔文</a:t>
            </a:r>
            <a:endParaRPr sz="900">
              <a:latin typeface="Noto Serif CJK JP"/>
              <a:cs typeface="Noto Serif CJK JP"/>
            </a:endParaRPr>
          </a:p>
        </p:txBody>
      </p:sp>
      <p:sp>
        <p:nvSpPr>
          <p:cNvPr id="41" name="object 41"/>
          <p:cNvSpPr txBox="1"/>
          <p:nvPr/>
        </p:nvSpPr>
        <p:spPr>
          <a:xfrm>
            <a:off x="1112011" y="4868037"/>
            <a:ext cx="61531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GMT+10:00</a:t>
            </a:r>
            <a:endParaRPr sz="900">
              <a:latin typeface="Noto Serif CJK JP"/>
              <a:cs typeface="Noto Serif CJK JP"/>
            </a:endParaRPr>
          </a:p>
        </p:txBody>
      </p:sp>
      <p:sp>
        <p:nvSpPr>
          <p:cNvPr id="42" name="object 42"/>
          <p:cNvSpPr txBox="1"/>
          <p:nvPr/>
        </p:nvSpPr>
        <p:spPr>
          <a:xfrm>
            <a:off x="1874011" y="4714113"/>
            <a:ext cx="4081779" cy="382270"/>
          </a:xfrm>
          <a:prstGeom prst="rect">
            <a:avLst/>
          </a:prstGeom>
        </p:spPr>
        <p:txBody>
          <a:bodyPr vert="horz" wrap="square" lIns="0" tIns="12700" rIns="0" bIns="0" rtlCol="0">
            <a:spAutoFit/>
          </a:bodyPr>
          <a:lstStyle/>
          <a:p>
            <a:pPr marL="12700" marR="5080">
              <a:lnSpc>
                <a:spcPct val="130000"/>
              </a:lnSpc>
              <a:spcBef>
                <a:spcPts val="100"/>
              </a:spcBef>
            </a:pPr>
            <a:r>
              <a:rPr sz="900" spc="-110" dirty="0">
                <a:solidFill>
                  <a:srgbClr val="2B2A29"/>
                </a:solidFill>
                <a:latin typeface="Noto Serif CJK JP"/>
                <a:cs typeface="Noto Serif CJK JP"/>
              </a:rPr>
              <a:t>迪蒙迪维尔、布里斯班、霍巴特、墨尔本、悉尼、关岛、莫尔兹比港、南萨哈林斯克、塞班</a:t>
            </a:r>
            <a:r>
              <a:rPr sz="900" spc="-25" dirty="0">
                <a:solidFill>
                  <a:srgbClr val="2B2A29"/>
                </a:solidFill>
                <a:latin typeface="Noto Serif CJK JP"/>
                <a:cs typeface="Noto Serif CJK JP"/>
              </a:rPr>
              <a:t>岛、特鲁克</a:t>
            </a:r>
            <a:endParaRPr sz="900">
              <a:latin typeface="Noto Serif CJK JP"/>
              <a:cs typeface="Noto Serif CJK JP"/>
            </a:endParaRPr>
          </a:p>
        </p:txBody>
      </p:sp>
      <p:sp>
        <p:nvSpPr>
          <p:cNvPr id="43" name="object 43"/>
          <p:cNvSpPr txBox="1"/>
          <p:nvPr/>
        </p:nvSpPr>
        <p:spPr>
          <a:xfrm>
            <a:off x="1112011" y="5192014"/>
            <a:ext cx="63055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2B2A29"/>
                </a:solidFill>
                <a:latin typeface="Noto Serif CJK JP"/>
                <a:cs typeface="Noto Serif CJK JP"/>
              </a:rPr>
              <a:t>GMT+11:00 </a:t>
            </a:r>
            <a:endParaRPr sz="900">
              <a:latin typeface="Noto Serif CJK JP"/>
              <a:cs typeface="Noto Serif CJK JP"/>
            </a:endParaRPr>
          </a:p>
        </p:txBody>
      </p:sp>
      <p:sp>
        <p:nvSpPr>
          <p:cNvPr id="44" name="object 44"/>
          <p:cNvSpPr txBox="1"/>
          <p:nvPr/>
        </p:nvSpPr>
        <p:spPr>
          <a:xfrm>
            <a:off x="1874266" y="5192014"/>
            <a:ext cx="321437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埃法特岛、波纳佩岛、瓜达康纳尔岛、科斯瑞、马加丹、努美阿</a:t>
            </a:r>
            <a:endParaRPr sz="900">
              <a:latin typeface="Noto Serif CJK JP"/>
              <a:cs typeface="Noto Serif CJK JP"/>
            </a:endParaRPr>
          </a:p>
        </p:txBody>
      </p:sp>
      <p:sp>
        <p:nvSpPr>
          <p:cNvPr id="45" name="object 45"/>
          <p:cNvSpPr txBox="1"/>
          <p:nvPr/>
        </p:nvSpPr>
        <p:spPr>
          <a:xfrm>
            <a:off x="1112011" y="5408168"/>
            <a:ext cx="1121410" cy="162560"/>
          </a:xfrm>
          <a:prstGeom prst="rect">
            <a:avLst/>
          </a:prstGeom>
        </p:spPr>
        <p:txBody>
          <a:bodyPr vert="horz" wrap="square" lIns="0" tIns="12700" rIns="0" bIns="0" rtlCol="0">
            <a:spAutoFit/>
          </a:bodyPr>
          <a:lstStyle/>
          <a:p>
            <a:pPr marL="12700">
              <a:lnSpc>
                <a:spcPct val="100000"/>
              </a:lnSpc>
              <a:spcBef>
                <a:spcPts val="100"/>
              </a:spcBef>
              <a:tabLst>
                <a:tab pos="774700" algn="l"/>
              </a:tabLst>
            </a:pPr>
            <a:r>
              <a:rPr sz="900" spc="-10" dirty="0">
                <a:solidFill>
                  <a:srgbClr val="2B2A29"/>
                </a:solidFill>
                <a:latin typeface="Noto Serif CJK JP"/>
                <a:cs typeface="Noto Serif CJK JP"/>
              </a:rPr>
              <a:t>GMT+11:30</a:t>
            </a:r>
            <a:r>
              <a:rPr sz="900" dirty="0">
                <a:solidFill>
                  <a:srgbClr val="2B2A29"/>
                </a:solidFill>
                <a:latin typeface="Noto Serif CJK JP"/>
                <a:cs typeface="Noto Serif CJK JP"/>
              </a:rPr>
              <a:t>	</a:t>
            </a:r>
            <a:r>
              <a:rPr sz="900" spc="-35" dirty="0">
                <a:solidFill>
                  <a:srgbClr val="2B2A29"/>
                </a:solidFill>
                <a:latin typeface="Noto Serif CJK JP"/>
                <a:cs typeface="Noto Serif CJK JP"/>
              </a:rPr>
              <a:t>诺福克</a:t>
            </a:r>
            <a:endParaRPr sz="900">
              <a:latin typeface="Noto Serif CJK JP"/>
              <a:cs typeface="Noto Serif CJK JP"/>
            </a:endParaRPr>
          </a:p>
        </p:txBody>
      </p:sp>
      <p:sp>
        <p:nvSpPr>
          <p:cNvPr id="46" name="object 46"/>
          <p:cNvSpPr txBox="1"/>
          <p:nvPr/>
        </p:nvSpPr>
        <p:spPr>
          <a:xfrm>
            <a:off x="1112011" y="5740654"/>
            <a:ext cx="61531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2B2A29"/>
                </a:solidFill>
                <a:latin typeface="Noto Serif CJK JP"/>
                <a:cs typeface="Noto Serif CJK JP"/>
              </a:rPr>
              <a:t>GMT+12:00</a:t>
            </a:r>
            <a:endParaRPr sz="900">
              <a:latin typeface="Noto Serif CJK JP"/>
              <a:cs typeface="Noto Serif CJK JP"/>
            </a:endParaRPr>
          </a:p>
        </p:txBody>
      </p:sp>
      <p:sp>
        <p:nvSpPr>
          <p:cNvPr id="47" name="object 47"/>
          <p:cNvSpPr txBox="1"/>
          <p:nvPr/>
        </p:nvSpPr>
        <p:spPr>
          <a:xfrm>
            <a:off x="1874011" y="5586729"/>
            <a:ext cx="4107815" cy="382270"/>
          </a:xfrm>
          <a:prstGeom prst="rect">
            <a:avLst/>
          </a:prstGeom>
        </p:spPr>
        <p:txBody>
          <a:bodyPr vert="horz" wrap="square" lIns="0" tIns="12700" rIns="0" bIns="0" rtlCol="0">
            <a:spAutoFit/>
          </a:bodyPr>
          <a:lstStyle/>
          <a:p>
            <a:pPr marL="12700" marR="5080">
              <a:lnSpc>
                <a:spcPct val="130000"/>
              </a:lnSpc>
              <a:spcBef>
                <a:spcPts val="100"/>
              </a:spcBef>
            </a:pPr>
            <a:r>
              <a:rPr sz="900" spc="-110" dirty="0">
                <a:solidFill>
                  <a:srgbClr val="2B2A29"/>
                </a:solidFill>
                <a:latin typeface="Noto Serif CJK JP"/>
                <a:cs typeface="Noto Serif CJK JP"/>
              </a:rPr>
              <a:t>奥克兰、富纳富提、夸贾林岛、马朱罗、彼得罗巴甫洛夫斯克 － 堪察加、塔拉瓦岛、瓦利</a:t>
            </a:r>
            <a:r>
              <a:rPr sz="900" spc="-10" dirty="0">
                <a:solidFill>
                  <a:srgbClr val="2B2A29"/>
                </a:solidFill>
                <a:latin typeface="Noto Serif CJK JP"/>
                <a:cs typeface="Noto Serif CJK JP"/>
              </a:rPr>
              <a:t>斯、威克岛、瑙鲁、斐济</a:t>
            </a:r>
            <a:endParaRPr sz="900">
              <a:latin typeface="Noto Serif CJK JP"/>
              <a:cs typeface="Noto Serif CJK JP"/>
            </a:endParaRPr>
          </a:p>
        </p:txBody>
      </p:sp>
      <p:sp>
        <p:nvSpPr>
          <p:cNvPr id="48" name="object 48"/>
          <p:cNvSpPr txBox="1"/>
          <p:nvPr/>
        </p:nvSpPr>
        <p:spPr>
          <a:xfrm>
            <a:off x="1112011" y="6073521"/>
            <a:ext cx="62928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2B2A29"/>
                </a:solidFill>
                <a:latin typeface="Noto Serif CJK JP"/>
                <a:cs typeface="Noto Serif CJK JP"/>
              </a:rPr>
              <a:t>GMT+13:00</a:t>
            </a:r>
            <a:endParaRPr sz="900">
              <a:latin typeface="Noto Serif CJK JP"/>
              <a:cs typeface="Noto Serif CJK JP"/>
            </a:endParaRPr>
          </a:p>
        </p:txBody>
      </p:sp>
      <p:sp>
        <p:nvSpPr>
          <p:cNvPr id="49" name="object 49"/>
          <p:cNvSpPr txBox="1"/>
          <p:nvPr/>
        </p:nvSpPr>
        <p:spPr>
          <a:xfrm>
            <a:off x="1874266" y="6073521"/>
            <a:ext cx="1300734" cy="1513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B2A29"/>
                </a:solidFill>
                <a:latin typeface="Noto Serif CJK JP"/>
                <a:cs typeface="Noto Serif CJK JP"/>
              </a:rPr>
              <a:t>努库阿洛法</a:t>
            </a:r>
            <a:endParaRPr sz="900" dirty="0">
              <a:latin typeface="Noto Serif CJK JP"/>
              <a:cs typeface="Noto Serif CJK J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608482" y="6456595"/>
            <a:ext cx="5507355" cy="2508250"/>
          </a:xfrm>
          <a:prstGeom prst="rect">
            <a:avLst/>
          </a:prstGeom>
        </p:spPr>
        <p:txBody>
          <a:bodyPr vert="horz" wrap="square" lIns="0" tIns="121285" rIns="0" bIns="0" rtlCol="0">
            <a:spAutoFit/>
          </a:bodyPr>
          <a:lstStyle/>
          <a:p>
            <a:pPr marL="12700">
              <a:lnSpc>
                <a:spcPct val="100000"/>
              </a:lnSpc>
              <a:spcBef>
                <a:spcPts val="955"/>
              </a:spcBef>
              <a:tabLst>
                <a:tab pos="344805" algn="l"/>
              </a:tabLst>
            </a:pPr>
            <a:r>
              <a:rPr lang="en-US" sz="1600" dirty="0">
                <a:solidFill>
                  <a:srgbClr val="2B6CAB"/>
                </a:solidFill>
                <a:latin typeface="Noto Serif CJK JP"/>
                <a:cs typeface="Noto Serif CJK JP"/>
              </a:rPr>
              <a:t>5.2 </a:t>
            </a:r>
            <a:r>
              <a:rPr sz="1600" dirty="0" err="1">
                <a:solidFill>
                  <a:srgbClr val="2B6CAB"/>
                </a:solidFill>
                <a:latin typeface="Noto Serif CJK JP"/>
                <a:cs typeface="Noto Serif CJK JP"/>
              </a:rPr>
              <a:t>更换部件</a:t>
            </a:r>
            <a:endParaRPr sz="1600" dirty="0">
              <a:latin typeface="Noto Serif CJK JP"/>
              <a:cs typeface="Noto Serif CJK JP"/>
            </a:endParaRPr>
          </a:p>
          <a:p>
            <a:pPr marL="713105">
              <a:lnSpc>
                <a:spcPct val="100000"/>
              </a:lnSpc>
              <a:spcBef>
                <a:spcPts val="575"/>
              </a:spcBef>
            </a:pPr>
            <a:r>
              <a:rPr sz="1050" dirty="0">
                <a:solidFill>
                  <a:srgbClr val="2B2A29"/>
                </a:solidFill>
                <a:latin typeface="Noto Serif CJK JP"/>
                <a:cs typeface="Noto Serif CJK JP"/>
              </a:rPr>
              <a:t>特别提示 除热插拔部件（如热插拔硬盘等），所有更换部件操作都必须切断电沥。</a:t>
            </a:r>
            <a:endParaRPr sz="1050" dirty="0">
              <a:latin typeface="Noto Serif CJK JP"/>
              <a:cs typeface="Noto Serif CJK JP"/>
            </a:endParaRPr>
          </a:p>
          <a:p>
            <a:pPr>
              <a:lnSpc>
                <a:spcPct val="100000"/>
              </a:lnSpc>
              <a:spcBef>
                <a:spcPts val="385"/>
              </a:spcBef>
            </a:pPr>
            <a:endParaRPr sz="1050" dirty="0">
              <a:latin typeface="Noto Serif CJK JP"/>
              <a:cs typeface="Noto Serif CJK JP"/>
            </a:endParaRPr>
          </a:p>
          <a:p>
            <a:pPr marL="192405" lvl="1">
              <a:lnSpc>
                <a:spcPct val="100000"/>
              </a:lnSpc>
              <a:tabLst>
                <a:tab pos="568325" algn="l"/>
              </a:tabLst>
            </a:pPr>
            <a:r>
              <a:rPr lang="en-US" sz="1200" dirty="0">
                <a:solidFill>
                  <a:srgbClr val="2B6CAB"/>
                </a:solidFill>
                <a:latin typeface="Noto Serif CJK JP"/>
                <a:cs typeface="Noto Serif CJK JP"/>
              </a:rPr>
              <a:t>5.2.1 </a:t>
            </a:r>
            <a:r>
              <a:rPr sz="1200" dirty="0" err="1">
                <a:solidFill>
                  <a:srgbClr val="2B6CAB"/>
                </a:solidFill>
                <a:latin typeface="Noto Serif CJK JP"/>
                <a:cs typeface="Noto Serif CJK JP"/>
              </a:rPr>
              <a:t>更换处理器</a:t>
            </a:r>
            <a:endParaRPr sz="1200" dirty="0">
              <a:latin typeface="Noto Serif CJK JP"/>
              <a:cs typeface="Noto Serif CJK JP"/>
            </a:endParaRPr>
          </a:p>
          <a:p>
            <a:pPr marL="713105">
              <a:lnSpc>
                <a:spcPct val="100000"/>
              </a:lnSpc>
              <a:spcBef>
                <a:spcPts val="1005"/>
              </a:spcBef>
            </a:pPr>
            <a:r>
              <a:rPr sz="1050" dirty="0">
                <a:solidFill>
                  <a:srgbClr val="2B2A29"/>
                </a:solidFill>
                <a:latin typeface="Noto Serif CJK JP"/>
                <a:cs typeface="Noto Serif CJK JP"/>
              </a:rPr>
              <a:t>安装、更换 CPU 时，请注意以下事项</a:t>
            </a:r>
            <a:endParaRPr sz="1050" dirty="0">
              <a:latin typeface="Noto Serif CJK JP"/>
              <a:cs typeface="Noto Serif CJK JP"/>
            </a:endParaRPr>
          </a:p>
          <a:p>
            <a:pPr marL="709295" lvl="2" indent="-140335">
              <a:lnSpc>
                <a:spcPct val="100000"/>
              </a:lnSpc>
              <a:spcBef>
                <a:spcPts val="600"/>
              </a:spcBef>
              <a:buClr>
                <a:srgbClr val="2B6CAB"/>
              </a:buClr>
              <a:buSzPct val="76190"/>
              <a:buChar char="·"/>
              <a:tabLst>
                <a:tab pos="709295" algn="l"/>
              </a:tabLst>
            </a:pPr>
            <a:r>
              <a:rPr sz="1050" dirty="0">
                <a:solidFill>
                  <a:srgbClr val="2B2A29"/>
                </a:solidFill>
                <a:latin typeface="Noto Serif CJK JP"/>
                <a:cs typeface="Noto Serif CJK JP"/>
              </a:rPr>
              <a:t>安装两个 CPU 时，这两个 CPU 的型号必须相同。</a:t>
            </a:r>
            <a:endParaRPr sz="1050" dirty="0">
              <a:latin typeface="Noto Serif CJK JP"/>
              <a:cs typeface="Noto Serif CJK JP"/>
            </a:endParaRPr>
          </a:p>
          <a:p>
            <a:pPr marL="709295" lvl="2" indent="-140335">
              <a:lnSpc>
                <a:spcPct val="100000"/>
              </a:lnSpc>
              <a:spcBef>
                <a:spcPts val="595"/>
              </a:spcBef>
              <a:buClr>
                <a:srgbClr val="2B6CAB"/>
              </a:buClr>
              <a:buSzPct val="76190"/>
              <a:buChar char="·"/>
              <a:tabLst>
                <a:tab pos="709295" algn="l"/>
              </a:tabLst>
            </a:pPr>
            <a:r>
              <a:rPr sz="1050" dirty="0">
                <a:solidFill>
                  <a:srgbClr val="2B2A29"/>
                </a:solidFill>
                <a:latin typeface="Noto Serif CJK JP"/>
                <a:cs typeface="Noto Serif CJK JP"/>
              </a:rPr>
              <a:t>只安装一个 CPU 时，请按照以下要求操作</a:t>
            </a:r>
            <a:endParaRPr sz="1050" dirty="0">
              <a:latin typeface="Noto Serif CJK JP"/>
              <a:cs typeface="Noto Serif CJK JP"/>
            </a:endParaRPr>
          </a:p>
          <a:p>
            <a:pPr marL="713105">
              <a:lnSpc>
                <a:spcPct val="100000"/>
              </a:lnSpc>
              <a:spcBef>
                <a:spcPts val="600"/>
              </a:spcBef>
            </a:pPr>
            <a:r>
              <a:rPr sz="1050" dirty="0">
                <a:solidFill>
                  <a:srgbClr val="2B6CAB"/>
                </a:solidFill>
                <a:latin typeface="Noto Serif CJK JP"/>
                <a:cs typeface="Noto Serif CJK JP"/>
              </a:rPr>
              <a:t>1) </a:t>
            </a:r>
            <a:r>
              <a:rPr sz="1050" dirty="0">
                <a:solidFill>
                  <a:srgbClr val="2B2A29"/>
                </a:solidFill>
                <a:latin typeface="Noto Serif CJK JP"/>
                <a:cs typeface="Noto Serif CJK JP"/>
              </a:rPr>
              <a:t>该 CPU 必须安装在 CPUO 的插座上，CPU 位置参见［主板图］。</a:t>
            </a:r>
            <a:endParaRPr sz="1050" dirty="0">
              <a:latin typeface="Noto Serif CJK JP"/>
              <a:cs typeface="Noto Serif CJK JP"/>
            </a:endParaRPr>
          </a:p>
          <a:p>
            <a:pPr>
              <a:lnSpc>
                <a:spcPct val="100000"/>
              </a:lnSpc>
              <a:spcBef>
                <a:spcPts val="265"/>
              </a:spcBef>
            </a:pPr>
            <a:endParaRPr sz="1050" dirty="0">
              <a:latin typeface="Noto Serif CJK JP"/>
              <a:cs typeface="Noto Serif CJK JP"/>
            </a:endParaRPr>
          </a:p>
          <a:p>
            <a:pPr marL="120650">
              <a:lnSpc>
                <a:spcPct val="100000"/>
              </a:lnSpc>
            </a:pPr>
            <a:r>
              <a:rPr sz="900" dirty="0">
                <a:solidFill>
                  <a:srgbClr val="2B2A29"/>
                </a:solidFill>
                <a:latin typeface="Noto Serif CJK JP"/>
                <a:cs typeface="Noto Serif CJK JP"/>
              </a:rPr>
              <a:t>70</a:t>
            </a:r>
            <a:endParaRPr sz="900" dirty="0">
              <a:latin typeface="Noto Serif CJK JP"/>
              <a:cs typeface="Noto Serif CJK JP"/>
            </a:endParaRPr>
          </a:p>
        </p:txBody>
      </p:sp>
      <p:sp>
        <p:nvSpPr>
          <p:cNvPr id="6" name="object 6"/>
          <p:cNvSpPr txBox="1">
            <a:spLocks noGrp="1"/>
          </p:cNvSpPr>
          <p:nvPr>
            <p:ph type="title"/>
          </p:nvPr>
        </p:nvSpPr>
        <p:spPr>
          <a:xfrm>
            <a:off x="608482" y="859282"/>
            <a:ext cx="1242060" cy="330835"/>
          </a:xfrm>
          <a:prstGeom prst="rect">
            <a:avLst/>
          </a:prstGeom>
        </p:spPr>
        <p:txBody>
          <a:bodyPr vert="horz" wrap="square" lIns="0" tIns="12700" rIns="0" bIns="0" rtlCol="0">
            <a:spAutoFit/>
          </a:bodyPr>
          <a:lstStyle/>
          <a:p>
            <a:pPr marL="12700">
              <a:lnSpc>
                <a:spcPct val="100000"/>
              </a:lnSpc>
              <a:spcBef>
                <a:spcPts val="100"/>
              </a:spcBef>
            </a:pPr>
            <a:r>
              <a:rPr dirty="0"/>
              <a:t>5 硬件维护</a:t>
            </a:r>
          </a:p>
        </p:txBody>
      </p:sp>
      <p:sp>
        <p:nvSpPr>
          <p:cNvPr id="7" name="object 7"/>
          <p:cNvSpPr txBox="1"/>
          <p:nvPr/>
        </p:nvSpPr>
        <p:spPr>
          <a:xfrm>
            <a:off x="583082" y="1326279"/>
            <a:ext cx="2915920" cy="803910"/>
          </a:xfrm>
          <a:prstGeom prst="rect">
            <a:avLst/>
          </a:prstGeom>
        </p:spPr>
        <p:txBody>
          <a:bodyPr vert="horz" wrap="square" lIns="0" tIns="90805" rIns="0" bIns="0" rtlCol="0">
            <a:spAutoFit/>
          </a:bodyPr>
          <a:lstStyle/>
          <a:p>
            <a:pPr marL="38100">
              <a:lnSpc>
                <a:spcPct val="100000"/>
              </a:lnSpc>
              <a:spcBef>
                <a:spcPts val="715"/>
              </a:spcBef>
              <a:tabLst>
                <a:tab pos="370205" algn="l"/>
              </a:tabLst>
            </a:pPr>
            <a:r>
              <a:rPr lang="en-US" sz="1600" dirty="0">
                <a:solidFill>
                  <a:srgbClr val="2B6CAB"/>
                </a:solidFill>
                <a:latin typeface="Noto Serif CJK JP"/>
                <a:cs typeface="Noto Serif CJK JP"/>
              </a:rPr>
              <a:t>5.1</a:t>
            </a:r>
            <a:r>
              <a:rPr sz="1600" dirty="0">
                <a:solidFill>
                  <a:srgbClr val="2B6CAB"/>
                </a:solidFill>
                <a:latin typeface="Noto Serif CJK JP"/>
                <a:cs typeface="Noto Serif CJK JP"/>
              </a:rPr>
              <a:t>	工具准备</a:t>
            </a:r>
            <a:endParaRPr sz="1600" dirty="0">
              <a:latin typeface="Noto Serif CJK JP"/>
              <a:cs typeface="Noto Serif CJK JP"/>
            </a:endParaRPr>
          </a:p>
          <a:p>
            <a:pPr marL="595630">
              <a:lnSpc>
                <a:spcPct val="100000"/>
              </a:lnSpc>
              <a:spcBef>
                <a:spcPts val="415"/>
              </a:spcBef>
            </a:pPr>
            <a:r>
              <a:rPr sz="1200" baseline="6944" dirty="0">
                <a:solidFill>
                  <a:srgbClr val="2B6CAB"/>
                </a:solidFill>
                <a:latin typeface="Noto Serif CJK JP"/>
                <a:cs typeface="Noto Serif CJK JP"/>
              </a:rPr>
              <a:t>· </a:t>
            </a:r>
            <a:r>
              <a:rPr sz="1050" dirty="0">
                <a:solidFill>
                  <a:srgbClr val="2B2A29"/>
                </a:solidFill>
                <a:latin typeface="Noto Serif CJK JP"/>
                <a:cs typeface="Noto Serif CJK JP"/>
              </a:rPr>
              <a:t>施工前需准备的工具，如下表所示。</a:t>
            </a:r>
            <a:endParaRPr sz="1050" dirty="0">
              <a:latin typeface="Noto Serif CJK JP"/>
              <a:cs typeface="Noto Serif CJK JP"/>
            </a:endParaRPr>
          </a:p>
          <a:p>
            <a:pPr marL="738505">
              <a:lnSpc>
                <a:spcPct val="100000"/>
              </a:lnSpc>
              <a:spcBef>
                <a:spcPts val="650"/>
              </a:spcBef>
            </a:pPr>
            <a:r>
              <a:rPr sz="1050" dirty="0">
                <a:solidFill>
                  <a:srgbClr val="2B2A29"/>
                </a:solidFill>
                <a:latin typeface="Noto Serif CJK JP"/>
                <a:cs typeface="Noto Serif CJK JP"/>
              </a:rPr>
              <a:t>工具清单</a:t>
            </a:r>
            <a:endParaRPr sz="1050" dirty="0">
              <a:latin typeface="Noto Serif CJK JP"/>
              <a:cs typeface="Noto Serif CJK JP"/>
            </a:endParaRPr>
          </a:p>
        </p:txBody>
      </p:sp>
      <p:graphicFrame>
        <p:nvGraphicFramePr>
          <p:cNvPr id="8" name="object 8"/>
          <p:cNvGraphicFramePr>
            <a:graphicFrameLocks noGrp="1"/>
          </p:cNvGraphicFramePr>
          <p:nvPr/>
        </p:nvGraphicFramePr>
        <p:xfrm>
          <a:off x="1048232" y="2146617"/>
          <a:ext cx="4978399" cy="3927475"/>
        </p:xfrm>
        <a:graphic>
          <a:graphicData uri="http://schemas.openxmlformats.org/drawingml/2006/table">
            <a:tbl>
              <a:tblPr firstRow="1" bandRow="1">
                <a:tableStyleId>{2D5ABB26-0587-4C30-8999-92F81FD0307C}</a:tableStyleId>
              </a:tblPr>
              <a:tblGrid>
                <a:gridCol w="2830195">
                  <a:extLst>
                    <a:ext uri="{9D8B030D-6E8A-4147-A177-3AD203B41FA5}">
                      <a16:colId xmlns:a16="http://schemas.microsoft.com/office/drawing/2014/main" val="20000"/>
                    </a:ext>
                  </a:extLst>
                </a:gridCol>
                <a:gridCol w="899794">
                  <a:extLst>
                    <a:ext uri="{9D8B030D-6E8A-4147-A177-3AD203B41FA5}">
                      <a16:colId xmlns:a16="http://schemas.microsoft.com/office/drawing/2014/main" val="20001"/>
                    </a:ext>
                  </a:extLst>
                </a:gridCol>
                <a:gridCol w="1248410">
                  <a:extLst>
                    <a:ext uri="{9D8B030D-6E8A-4147-A177-3AD203B41FA5}">
                      <a16:colId xmlns:a16="http://schemas.microsoft.com/office/drawing/2014/main" val="20002"/>
                    </a:ext>
                  </a:extLst>
                </a:gridCol>
              </a:tblGrid>
              <a:tr h="292100">
                <a:tc>
                  <a:txBody>
                    <a:bodyPr/>
                    <a:lstStyle/>
                    <a:p>
                      <a:pPr marL="5080" algn="ctr">
                        <a:lnSpc>
                          <a:spcPct val="100000"/>
                        </a:lnSpc>
                        <a:spcBef>
                          <a:spcPts val="595"/>
                        </a:spcBef>
                        <a:tabLst>
                          <a:tab pos="276860" algn="l"/>
                        </a:tabLst>
                      </a:pPr>
                      <a:r>
                        <a:rPr sz="900" spc="-50" dirty="0">
                          <a:solidFill>
                            <a:srgbClr val="2B2A29"/>
                          </a:solidFill>
                          <a:latin typeface="Noto Serif CJK JP"/>
                          <a:cs typeface="Noto Serif CJK JP"/>
                        </a:rPr>
                        <a:t>图</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示</a:t>
                      </a:r>
                      <a:endParaRPr sz="900">
                        <a:latin typeface="Noto Serif CJK JP"/>
                        <a:cs typeface="Noto Serif CJK JP"/>
                      </a:endParaRPr>
                    </a:p>
                  </a:txBody>
                  <a:tcPr marL="0" marR="0" marT="75565"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marL="2540" algn="ctr">
                        <a:lnSpc>
                          <a:spcPct val="100000"/>
                        </a:lnSpc>
                        <a:spcBef>
                          <a:spcPts val="595"/>
                        </a:spcBef>
                      </a:pPr>
                      <a:r>
                        <a:rPr sz="900" spc="-45" dirty="0">
                          <a:solidFill>
                            <a:srgbClr val="2B2A29"/>
                          </a:solidFill>
                          <a:latin typeface="Noto Serif CJK JP"/>
                          <a:cs typeface="Noto Serif CJK JP"/>
                        </a:rPr>
                        <a:t>名称</a:t>
                      </a:r>
                      <a:endParaRPr sz="900">
                        <a:latin typeface="Noto Serif CJK JP"/>
                        <a:cs typeface="Noto Serif CJK JP"/>
                      </a:endParaRPr>
                    </a:p>
                  </a:txBody>
                  <a:tcPr marL="0" marR="0" marT="75565"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marL="1270" algn="ctr">
                        <a:lnSpc>
                          <a:spcPct val="100000"/>
                        </a:lnSpc>
                        <a:spcBef>
                          <a:spcPts val="595"/>
                        </a:spcBef>
                      </a:pPr>
                      <a:r>
                        <a:rPr sz="900" spc="-45" dirty="0">
                          <a:solidFill>
                            <a:srgbClr val="2B2A29"/>
                          </a:solidFill>
                          <a:latin typeface="Noto Serif CJK JP"/>
                          <a:cs typeface="Noto Serif CJK JP"/>
                        </a:rPr>
                        <a:t>说明</a:t>
                      </a:r>
                      <a:endParaRPr sz="900">
                        <a:latin typeface="Noto Serif CJK JP"/>
                        <a:cs typeface="Noto Serif CJK JP"/>
                      </a:endParaRPr>
                    </a:p>
                  </a:txBody>
                  <a:tcPr marL="0" marR="0" marT="75565"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extLst>
                  <a:ext uri="{0D108BD9-81ED-4DB2-BD59-A6C34878D82A}">
                    <a16:rowId xmlns:a16="http://schemas.microsoft.com/office/drawing/2014/main" val="10000"/>
                  </a:ext>
                </a:extLst>
              </a:tr>
              <a:tr h="610870">
                <a:tc>
                  <a:txBody>
                    <a:bodyPr/>
                    <a:lstStyle/>
                    <a:p>
                      <a:pPr>
                        <a:lnSpc>
                          <a:spcPct val="100000"/>
                        </a:lnSpc>
                      </a:pPr>
                      <a:endParaRPr sz="1000">
                        <a:latin typeface="Times New Roman"/>
                        <a:cs typeface="Times New Roman"/>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a:lnSpc>
                          <a:spcPct val="100000"/>
                        </a:lnSpc>
                        <a:spcBef>
                          <a:spcPts val="900"/>
                        </a:spcBef>
                      </a:pPr>
                      <a:endParaRPr sz="900">
                        <a:latin typeface="Times New Roman"/>
                        <a:cs typeface="Times New Roman"/>
                      </a:endParaRPr>
                    </a:p>
                    <a:p>
                      <a:pPr marL="72390">
                        <a:lnSpc>
                          <a:spcPct val="100000"/>
                        </a:lnSpc>
                      </a:pPr>
                      <a:r>
                        <a:rPr sz="900" spc="-25" dirty="0">
                          <a:solidFill>
                            <a:srgbClr val="2B2A29"/>
                          </a:solidFill>
                          <a:latin typeface="Noto Serif CJK JP"/>
                          <a:cs typeface="Noto Serif CJK JP"/>
                        </a:rPr>
                        <a:t>十字螺丝刀</a:t>
                      </a:r>
                      <a:endParaRPr sz="900">
                        <a:latin typeface="Noto Serif CJK JP"/>
                        <a:cs typeface="Noto Serif CJK JP"/>
                      </a:endParaRPr>
                    </a:p>
                  </a:txBody>
                  <a:tcPr marL="0" marR="0" marT="11430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a:lnSpc>
                          <a:spcPct val="100000"/>
                        </a:lnSpc>
                        <a:spcBef>
                          <a:spcPts val="900"/>
                        </a:spcBef>
                      </a:pPr>
                      <a:endParaRPr sz="900">
                        <a:latin typeface="Times New Roman"/>
                        <a:cs typeface="Times New Roman"/>
                      </a:endParaRPr>
                    </a:p>
                    <a:p>
                      <a:pPr marL="72390">
                        <a:lnSpc>
                          <a:spcPct val="100000"/>
                        </a:lnSpc>
                      </a:pPr>
                      <a:r>
                        <a:rPr sz="900" spc="-20" dirty="0">
                          <a:solidFill>
                            <a:srgbClr val="2B2A29"/>
                          </a:solidFill>
                          <a:latin typeface="Noto Serif CJK JP"/>
                          <a:cs typeface="Noto Serif CJK JP"/>
                        </a:rPr>
                        <a:t>用千固定螺钉。</a:t>
                      </a:r>
                      <a:endParaRPr sz="900">
                        <a:latin typeface="Noto Serif CJK JP"/>
                        <a:cs typeface="Noto Serif CJK JP"/>
                      </a:endParaRPr>
                    </a:p>
                  </a:txBody>
                  <a:tcPr marL="0" marR="0" marT="11430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extLst>
                  <a:ext uri="{0D108BD9-81ED-4DB2-BD59-A6C34878D82A}">
                    <a16:rowId xmlns:a16="http://schemas.microsoft.com/office/drawing/2014/main" val="10001"/>
                  </a:ext>
                </a:extLst>
              </a:tr>
              <a:tr h="1295400">
                <a:tc>
                  <a:txBody>
                    <a:bodyPr/>
                    <a:lstStyle/>
                    <a:p>
                      <a:pPr>
                        <a:lnSpc>
                          <a:spcPct val="100000"/>
                        </a:lnSpc>
                      </a:pPr>
                      <a:endParaRPr sz="1000">
                        <a:latin typeface="Times New Roman"/>
                        <a:cs typeface="Times New Roman"/>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565"/>
                        </a:spcBef>
                      </a:pPr>
                      <a:endParaRPr sz="900">
                        <a:latin typeface="Times New Roman"/>
                        <a:cs typeface="Times New Roman"/>
                      </a:endParaRPr>
                    </a:p>
                    <a:p>
                      <a:pPr marL="72390">
                        <a:lnSpc>
                          <a:spcPct val="100000"/>
                        </a:lnSpc>
                        <a:spcBef>
                          <a:spcPts val="5"/>
                        </a:spcBef>
                      </a:pPr>
                      <a:r>
                        <a:rPr sz="900" spc="-25" dirty="0">
                          <a:solidFill>
                            <a:srgbClr val="2B2A29"/>
                          </a:solidFill>
                          <a:latin typeface="Noto Serif CJK JP"/>
                          <a:cs typeface="Noto Serif CJK JP"/>
                        </a:rPr>
                        <a:t>防静电腕带</a:t>
                      </a:r>
                      <a:endParaRPr sz="900">
                        <a:latin typeface="Noto Serif CJK JP"/>
                        <a:cs typeface="Noto Serif CJK JP"/>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a:lnSpc>
                          <a:spcPct val="100000"/>
                        </a:lnSpc>
                      </a:pPr>
                      <a:endParaRPr sz="900">
                        <a:latin typeface="Times New Roman"/>
                        <a:cs typeface="Times New Roman"/>
                      </a:endParaRPr>
                    </a:p>
                    <a:p>
                      <a:pPr>
                        <a:lnSpc>
                          <a:spcPct val="100000"/>
                        </a:lnSpc>
                        <a:spcBef>
                          <a:spcPts val="645"/>
                        </a:spcBef>
                      </a:pPr>
                      <a:endParaRPr sz="900">
                        <a:latin typeface="Times New Roman"/>
                        <a:cs typeface="Times New Roman"/>
                      </a:endParaRPr>
                    </a:p>
                    <a:p>
                      <a:pPr marL="72390" marR="70485">
                        <a:lnSpc>
                          <a:spcPct val="130000"/>
                        </a:lnSpc>
                      </a:pPr>
                      <a:r>
                        <a:rPr sz="900" spc="50" dirty="0">
                          <a:solidFill>
                            <a:srgbClr val="2B2A29"/>
                          </a:solidFill>
                          <a:latin typeface="Noto Serif CJK JP"/>
                          <a:cs typeface="Noto Serif CJK JP"/>
                        </a:rPr>
                        <a:t>用千接触或操作设备</a:t>
                      </a:r>
                      <a:r>
                        <a:rPr sz="900" spc="-25" dirty="0">
                          <a:solidFill>
                            <a:srgbClr val="2B2A29"/>
                          </a:solidFill>
                          <a:latin typeface="Noto Serif CJK JP"/>
                          <a:cs typeface="Noto Serif CJK JP"/>
                        </a:rPr>
                        <a:t>和器件，可</a:t>
                      </a:r>
                      <a:endParaRPr sz="900">
                        <a:latin typeface="Noto Serif CJK JP"/>
                        <a:cs typeface="Noto Serif CJK JP"/>
                      </a:endParaRPr>
                    </a:p>
                    <a:p>
                      <a:pPr marL="72390">
                        <a:lnSpc>
                          <a:spcPct val="100000"/>
                        </a:lnSpc>
                        <a:spcBef>
                          <a:spcPts val="495"/>
                        </a:spcBef>
                      </a:pPr>
                      <a:r>
                        <a:rPr sz="900" spc="-20" dirty="0">
                          <a:solidFill>
                            <a:srgbClr val="2B2A29"/>
                          </a:solidFill>
                          <a:latin typeface="Noto Serif CJK JP"/>
                          <a:cs typeface="Noto Serif CJK JP"/>
                        </a:rPr>
                        <a:t>防止静电放电。</a:t>
                      </a:r>
                      <a:endParaRPr sz="900">
                        <a:latin typeface="Noto Serif CJK JP"/>
                        <a:cs typeface="Noto Serif CJK JP"/>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extLst>
                  <a:ext uri="{0D108BD9-81ED-4DB2-BD59-A6C34878D82A}">
                    <a16:rowId xmlns:a16="http://schemas.microsoft.com/office/drawing/2014/main" val="10002"/>
                  </a:ext>
                </a:extLst>
              </a:tr>
              <a:tr h="1729105">
                <a:tc>
                  <a:txBody>
                    <a:bodyPr/>
                    <a:lstStyle/>
                    <a:p>
                      <a:pPr>
                        <a:lnSpc>
                          <a:spcPct val="100000"/>
                        </a:lnSpc>
                      </a:pPr>
                      <a:endParaRPr sz="1000">
                        <a:latin typeface="Times New Roman"/>
                        <a:cs typeface="Times New Roman"/>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300"/>
                        </a:spcBef>
                      </a:pPr>
                      <a:endParaRPr sz="900">
                        <a:latin typeface="Times New Roman"/>
                        <a:cs typeface="Times New Roman"/>
                      </a:endParaRPr>
                    </a:p>
                    <a:p>
                      <a:pPr marL="72390">
                        <a:lnSpc>
                          <a:spcPct val="100000"/>
                        </a:lnSpc>
                      </a:pPr>
                      <a:r>
                        <a:rPr sz="900" spc="-25" dirty="0">
                          <a:solidFill>
                            <a:srgbClr val="2B2A29"/>
                          </a:solidFill>
                          <a:latin typeface="Noto Serif CJK JP"/>
                          <a:cs typeface="Noto Serif CJK JP"/>
                        </a:rPr>
                        <a:t>防静电手套</a:t>
                      </a:r>
                      <a:endParaRPr sz="900">
                        <a:latin typeface="Noto Serif CJK JP"/>
                        <a:cs typeface="Noto Serif CJK JP"/>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1015"/>
                        </a:spcBef>
                      </a:pPr>
                      <a:endParaRPr sz="900">
                        <a:latin typeface="Times New Roman"/>
                        <a:cs typeface="Times New Roman"/>
                      </a:endParaRPr>
                    </a:p>
                    <a:p>
                      <a:pPr marL="72390">
                        <a:lnSpc>
                          <a:spcPct val="100000"/>
                        </a:lnSpc>
                      </a:pPr>
                      <a:r>
                        <a:rPr sz="900" spc="-10" dirty="0">
                          <a:solidFill>
                            <a:srgbClr val="2B2A29"/>
                          </a:solidFill>
                          <a:latin typeface="Noto Serif CJK JP"/>
                          <a:cs typeface="Noto Serif CJK JP"/>
                        </a:rPr>
                        <a:t>用千插拔单板、手拿</a:t>
                      </a:r>
                      <a:endParaRPr sz="900">
                        <a:latin typeface="Noto Serif CJK JP"/>
                        <a:cs typeface="Noto Serif CJK JP"/>
                      </a:endParaRPr>
                    </a:p>
                    <a:p>
                      <a:pPr marL="72390">
                        <a:lnSpc>
                          <a:spcPct val="100000"/>
                        </a:lnSpc>
                        <a:spcBef>
                          <a:spcPts val="325"/>
                        </a:spcBef>
                      </a:pPr>
                      <a:r>
                        <a:rPr sz="900" spc="-25" dirty="0">
                          <a:solidFill>
                            <a:srgbClr val="2B2A29"/>
                          </a:solidFill>
                          <a:latin typeface="Noto Serif CJK JP"/>
                          <a:cs typeface="Noto Serif CJK JP"/>
                        </a:rPr>
                        <a:t>单板或其他</a:t>
                      </a:r>
                      <a:endParaRPr sz="900">
                        <a:latin typeface="Noto Serif CJK JP"/>
                        <a:cs typeface="Noto Serif CJK JP"/>
                      </a:endParaRPr>
                    </a:p>
                    <a:p>
                      <a:pPr marL="72390" marR="85090">
                        <a:lnSpc>
                          <a:spcPct val="130000"/>
                        </a:lnSpc>
                      </a:pPr>
                      <a:r>
                        <a:rPr sz="900" spc="-5" dirty="0">
                          <a:solidFill>
                            <a:srgbClr val="2B2A29"/>
                          </a:solidFill>
                          <a:latin typeface="Noto Serif CJK JP"/>
                          <a:cs typeface="Noto Serif CJK JP"/>
                        </a:rPr>
                        <a:t>精密仪器等， 可防止</a:t>
                      </a:r>
                      <a:r>
                        <a:rPr sz="900" spc="-25" dirty="0">
                          <a:solidFill>
                            <a:srgbClr val="2B2A29"/>
                          </a:solidFill>
                          <a:latin typeface="Noto Serif CJK JP"/>
                          <a:cs typeface="Noto Serif CJK JP"/>
                        </a:rPr>
                        <a:t>静电放电。</a:t>
                      </a:r>
                      <a:endParaRPr sz="900">
                        <a:latin typeface="Noto Serif CJK JP"/>
                        <a:cs typeface="Noto Serif CJK JP"/>
                      </a:endParaRPr>
                    </a:p>
                  </a:txBody>
                  <a:tcPr marL="0" marR="0" marT="0" marB="0">
                    <a:lnL w="9525">
                      <a:solidFill>
                        <a:srgbClr val="2B2A29"/>
                      </a:solidFill>
                      <a:prstDash val="solid"/>
                    </a:lnL>
                    <a:lnR w="9525">
                      <a:solidFill>
                        <a:srgbClr val="2B2A29"/>
                      </a:solidFill>
                      <a:prstDash val="solid"/>
                    </a:lnR>
                    <a:lnT w="9525">
                      <a:solidFill>
                        <a:srgbClr val="2B2A29"/>
                      </a:solidFill>
                      <a:prstDash val="solid"/>
                    </a:lnT>
                    <a:lnB w="9525">
                      <a:solidFill>
                        <a:srgbClr val="2B2A29"/>
                      </a:solidFill>
                      <a:prstDash val="solid"/>
                    </a:lnB>
                  </a:tcPr>
                </a:tc>
                <a:extLst>
                  <a:ext uri="{0D108BD9-81ED-4DB2-BD59-A6C34878D82A}">
                    <a16:rowId xmlns:a16="http://schemas.microsoft.com/office/drawing/2014/main" val="10003"/>
                  </a:ext>
                </a:extLst>
              </a:tr>
            </a:tbl>
          </a:graphicData>
        </a:graphic>
      </p:graphicFrame>
      <p:pic>
        <p:nvPicPr>
          <p:cNvPr id="9" name="object 9"/>
          <p:cNvPicPr/>
          <p:nvPr/>
        </p:nvPicPr>
        <p:blipFill>
          <a:blip r:embed="rId3" cstate="print"/>
          <a:stretch>
            <a:fillRect/>
          </a:stretch>
        </p:blipFill>
        <p:spPr>
          <a:xfrm>
            <a:off x="1487424" y="3133344"/>
            <a:ext cx="2086355" cy="1158239"/>
          </a:xfrm>
          <a:prstGeom prst="rect">
            <a:avLst/>
          </a:prstGeom>
        </p:spPr>
      </p:pic>
      <p:grpSp>
        <p:nvGrpSpPr>
          <p:cNvPr id="10" name="object 10"/>
          <p:cNvGrpSpPr/>
          <p:nvPr/>
        </p:nvGrpSpPr>
        <p:grpSpPr>
          <a:xfrm>
            <a:off x="1472183" y="4459224"/>
            <a:ext cx="2063750" cy="1565275"/>
            <a:chOff x="1472183" y="4459224"/>
            <a:chExt cx="2063750" cy="1565275"/>
          </a:xfrm>
        </p:grpSpPr>
        <p:pic>
          <p:nvPicPr>
            <p:cNvPr id="11" name="object 11"/>
            <p:cNvPicPr/>
            <p:nvPr/>
          </p:nvPicPr>
          <p:blipFill>
            <a:blip r:embed="rId4" cstate="print"/>
            <a:stretch>
              <a:fillRect/>
            </a:stretch>
          </p:blipFill>
          <p:spPr>
            <a:xfrm>
              <a:off x="1472183" y="4462272"/>
              <a:ext cx="2042160" cy="1549908"/>
            </a:xfrm>
            <a:prstGeom prst="rect">
              <a:avLst/>
            </a:prstGeom>
          </p:spPr>
        </p:pic>
        <p:pic>
          <p:nvPicPr>
            <p:cNvPr id="12" name="object 12"/>
            <p:cNvPicPr/>
            <p:nvPr/>
          </p:nvPicPr>
          <p:blipFill>
            <a:blip r:embed="rId5" cstate="print"/>
            <a:stretch>
              <a:fillRect/>
            </a:stretch>
          </p:blipFill>
          <p:spPr>
            <a:xfrm>
              <a:off x="1484375" y="4459224"/>
              <a:ext cx="2051303" cy="1565148"/>
            </a:xfrm>
            <a:prstGeom prst="rect">
              <a:avLst/>
            </a:prstGeom>
          </p:spPr>
        </p:pic>
      </p:grpSp>
      <p:grpSp>
        <p:nvGrpSpPr>
          <p:cNvPr id="13" name="object 13"/>
          <p:cNvGrpSpPr/>
          <p:nvPr/>
        </p:nvGrpSpPr>
        <p:grpSpPr>
          <a:xfrm>
            <a:off x="1411160" y="2581592"/>
            <a:ext cx="2207895" cy="391795"/>
            <a:chOff x="1411160" y="2581592"/>
            <a:chExt cx="2207895" cy="391795"/>
          </a:xfrm>
        </p:grpSpPr>
        <p:pic>
          <p:nvPicPr>
            <p:cNvPr id="14" name="object 14"/>
            <p:cNvPicPr/>
            <p:nvPr/>
          </p:nvPicPr>
          <p:blipFill>
            <a:blip r:embed="rId6" cstate="print"/>
            <a:stretch>
              <a:fillRect/>
            </a:stretch>
          </p:blipFill>
          <p:spPr>
            <a:xfrm>
              <a:off x="1450847" y="2651760"/>
              <a:ext cx="2133600" cy="275844"/>
            </a:xfrm>
            <a:prstGeom prst="rect">
              <a:avLst/>
            </a:prstGeom>
          </p:spPr>
        </p:pic>
        <p:pic>
          <p:nvPicPr>
            <p:cNvPr id="15" name="object 15"/>
            <p:cNvPicPr/>
            <p:nvPr/>
          </p:nvPicPr>
          <p:blipFill>
            <a:blip r:embed="rId7" cstate="print"/>
            <a:stretch>
              <a:fillRect/>
            </a:stretch>
          </p:blipFill>
          <p:spPr>
            <a:xfrm>
              <a:off x="1412747" y="2583180"/>
              <a:ext cx="2203704" cy="388620"/>
            </a:xfrm>
            <a:prstGeom prst="rect">
              <a:avLst/>
            </a:prstGeom>
          </p:spPr>
        </p:pic>
        <p:sp>
          <p:nvSpPr>
            <p:cNvPr id="16" name="object 16"/>
            <p:cNvSpPr/>
            <p:nvPr/>
          </p:nvSpPr>
          <p:spPr>
            <a:xfrm>
              <a:off x="1412747" y="2583205"/>
              <a:ext cx="2204720" cy="388620"/>
            </a:xfrm>
            <a:custGeom>
              <a:avLst/>
              <a:gdLst/>
              <a:ahLst/>
              <a:cxnLst/>
              <a:rect l="l" t="t" r="r" b="b"/>
              <a:pathLst>
                <a:path w="2204720" h="388619">
                  <a:moveTo>
                    <a:pt x="2204719" y="0"/>
                  </a:moveTo>
                  <a:lnTo>
                    <a:pt x="0" y="0"/>
                  </a:lnTo>
                  <a:lnTo>
                    <a:pt x="0" y="388340"/>
                  </a:lnTo>
                  <a:lnTo>
                    <a:pt x="2204719" y="388340"/>
                  </a:lnTo>
                  <a:lnTo>
                    <a:pt x="2204719" y="0"/>
                  </a:lnTo>
                  <a:close/>
                </a:path>
              </a:pathLst>
            </a:custGeom>
            <a:solidFill>
              <a:srgbClr val="B3B3B3"/>
            </a:solidFill>
          </p:spPr>
          <p:txBody>
            <a:bodyPr wrap="square" lIns="0" tIns="0" rIns="0" bIns="0" rtlCol="0"/>
            <a:lstStyle/>
            <a:p>
              <a:endParaRPr/>
            </a:p>
          </p:txBody>
        </p:sp>
        <p:sp>
          <p:nvSpPr>
            <p:cNvPr id="17" name="object 17"/>
            <p:cNvSpPr/>
            <p:nvPr/>
          </p:nvSpPr>
          <p:spPr>
            <a:xfrm>
              <a:off x="1412747" y="2583180"/>
              <a:ext cx="2204720" cy="388620"/>
            </a:xfrm>
            <a:custGeom>
              <a:avLst/>
              <a:gdLst/>
              <a:ahLst/>
              <a:cxnLst/>
              <a:rect l="l" t="t" r="r" b="b"/>
              <a:pathLst>
                <a:path w="2204720" h="388619">
                  <a:moveTo>
                    <a:pt x="0" y="388365"/>
                  </a:moveTo>
                  <a:lnTo>
                    <a:pt x="2204719" y="388365"/>
                  </a:lnTo>
                  <a:lnTo>
                    <a:pt x="2204719" y="25"/>
                  </a:lnTo>
                  <a:lnTo>
                    <a:pt x="0" y="25"/>
                  </a:lnTo>
                  <a:lnTo>
                    <a:pt x="0" y="388365"/>
                  </a:lnTo>
                  <a:close/>
                </a:path>
                <a:path w="2204720" h="388619">
                  <a:moveTo>
                    <a:pt x="0" y="0"/>
                  </a:moveTo>
                  <a:lnTo>
                    <a:pt x="2204719" y="388365"/>
                  </a:lnTo>
                </a:path>
                <a:path w="2204720" h="388619">
                  <a:moveTo>
                    <a:pt x="2204719" y="0"/>
                  </a:moveTo>
                  <a:lnTo>
                    <a:pt x="0" y="388365"/>
                  </a:lnTo>
                </a:path>
              </a:pathLst>
            </a:custGeom>
            <a:ln w="3175">
              <a:solidFill>
                <a:srgbClr val="2B2A29"/>
              </a:solidFill>
            </a:ln>
          </p:spPr>
          <p:txBody>
            <a:bodyPr wrap="square" lIns="0" tIns="0" rIns="0" bIns="0" rtlCol="0"/>
            <a:lstStyle/>
            <a:p>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08446" y="469772"/>
            <a:ext cx="67183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硬件维护</a:t>
            </a:r>
            <a:endParaRPr sz="120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71</a:t>
            </a:r>
            <a:endParaRPr sz="900">
              <a:latin typeface="Noto Serif CJK JP"/>
              <a:cs typeface="Noto Serif CJK JP"/>
            </a:endParaRPr>
          </a:p>
        </p:txBody>
      </p:sp>
      <p:sp>
        <p:nvSpPr>
          <p:cNvPr id="4" name="object 4"/>
          <p:cNvSpPr txBox="1"/>
          <p:nvPr/>
        </p:nvSpPr>
        <p:spPr>
          <a:xfrm>
            <a:off x="1310132" y="871855"/>
            <a:ext cx="3288029" cy="549509"/>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6CAB"/>
                </a:solidFill>
                <a:latin typeface="Noto Serif CJK JP"/>
                <a:cs typeface="Noto Serif CJK JP"/>
              </a:rPr>
              <a:t>2) </a:t>
            </a:r>
            <a:r>
              <a:rPr sz="1050" dirty="0">
                <a:solidFill>
                  <a:srgbClr val="2B2A29"/>
                </a:solidFill>
                <a:latin typeface="Noto Serif CJK JP"/>
                <a:cs typeface="Noto Serif CJK JP"/>
              </a:rPr>
              <a:t>不能卸下未安装 CPU1 的插座上的保护盖。</a:t>
            </a:r>
            <a:endParaRPr sz="1050">
              <a:latin typeface="Noto Serif CJK JP"/>
              <a:cs typeface="Noto Serif CJK JP"/>
            </a:endParaRPr>
          </a:p>
          <a:p>
            <a:pPr>
              <a:lnSpc>
                <a:spcPct val="100000"/>
              </a:lnSpc>
              <a:spcBef>
                <a:spcPts val="375"/>
              </a:spcBef>
            </a:pPr>
            <a:endParaRPr sz="1050">
              <a:latin typeface="Noto Serif CJK JP"/>
              <a:cs typeface="Noto Serif CJK JP"/>
            </a:endParaRPr>
          </a:p>
          <a:p>
            <a:pPr marL="12700">
              <a:lnSpc>
                <a:spcPct val="100000"/>
              </a:lnSpc>
              <a:spcBef>
                <a:spcPts val="5"/>
              </a:spcBef>
            </a:pPr>
            <a:r>
              <a:rPr sz="1050" dirty="0">
                <a:solidFill>
                  <a:srgbClr val="2B2A29"/>
                </a:solidFill>
                <a:latin typeface="Noto Serif CJK JP"/>
                <a:cs typeface="Noto Serif CJK JP"/>
              </a:rPr>
              <a:t>步骤 1 将 CPU 槽位两个拉杆打开，开启 CPU 固定板。</a:t>
            </a:r>
            <a:endParaRPr sz="1050">
              <a:latin typeface="Noto Serif CJK JP"/>
              <a:cs typeface="Noto Serif CJK JP"/>
            </a:endParaRPr>
          </a:p>
        </p:txBody>
      </p:sp>
      <p:sp>
        <p:nvSpPr>
          <p:cNvPr id="5" name="object 5"/>
          <p:cNvSpPr txBox="1"/>
          <p:nvPr/>
        </p:nvSpPr>
        <p:spPr>
          <a:xfrm>
            <a:off x="1310132" y="3706749"/>
            <a:ext cx="3630929"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步骤 2 将 CPU 装入 CPU 槽位，然后将 CPU 槽位护盖移除。</a:t>
            </a:r>
            <a:endParaRPr sz="1050">
              <a:latin typeface="Noto Serif CJK JP"/>
              <a:cs typeface="Noto Serif CJK JP"/>
            </a:endParaRPr>
          </a:p>
        </p:txBody>
      </p:sp>
      <p:sp>
        <p:nvSpPr>
          <p:cNvPr id="6" name="object 6"/>
          <p:cNvSpPr txBox="1"/>
          <p:nvPr/>
        </p:nvSpPr>
        <p:spPr>
          <a:xfrm>
            <a:off x="1310132" y="6541770"/>
            <a:ext cx="3669029"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2B2A29"/>
                </a:solidFill>
                <a:latin typeface="Noto Serif CJK JP"/>
                <a:cs typeface="Noto Serif CJK JP"/>
              </a:rPr>
              <a:t>步骤 3 将 CPU 固定板卡住 CPU，然后将两个拉杆固定牢固。</a:t>
            </a:r>
            <a:endParaRPr sz="1050">
              <a:latin typeface="Noto Serif CJK JP"/>
              <a:cs typeface="Noto Serif CJK JP"/>
            </a:endParaRPr>
          </a:p>
        </p:txBody>
      </p:sp>
      <p:grpSp>
        <p:nvGrpSpPr>
          <p:cNvPr id="7" name="object 7"/>
          <p:cNvGrpSpPr/>
          <p:nvPr/>
        </p:nvGrpSpPr>
        <p:grpSpPr>
          <a:xfrm>
            <a:off x="2481072" y="1531620"/>
            <a:ext cx="1979930" cy="2152015"/>
            <a:chOff x="2481072" y="1531620"/>
            <a:chExt cx="1979930" cy="2152015"/>
          </a:xfrm>
        </p:grpSpPr>
        <p:pic>
          <p:nvPicPr>
            <p:cNvPr id="8" name="object 8"/>
            <p:cNvPicPr/>
            <p:nvPr/>
          </p:nvPicPr>
          <p:blipFill>
            <a:blip r:embed="rId2" cstate="print"/>
            <a:stretch>
              <a:fillRect/>
            </a:stretch>
          </p:blipFill>
          <p:spPr>
            <a:xfrm>
              <a:off x="2508504" y="1554480"/>
              <a:ext cx="1935480" cy="2103120"/>
            </a:xfrm>
            <a:prstGeom prst="rect">
              <a:avLst/>
            </a:prstGeom>
          </p:spPr>
        </p:pic>
        <p:pic>
          <p:nvPicPr>
            <p:cNvPr id="9" name="object 9"/>
            <p:cNvPicPr/>
            <p:nvPr/>
          </p:nvPicPr>
          <p:blipFill>
            <a:blip r:embed="rId3" cstate="print"/>
            <a:stretch>
              <a:fillRect/>
            </a:stretch>
          </p:blipFill>
          <p:spPr>
            <a:xfrm>
              <a:off x="2481072" y="1531620"/>
              <a:ext cx="1979676" cy="2151888"/>
            </a:xfrm>
            <a:prstGeom prst="rect">
              <a:avLst/>
            </a:prstGeom>
          </p:spPr>
        </p:pic>
      </p:grpSp>
      <p:grpSp>
        <p:nvGrpSpPr>
          <p:cNvPr id="10" name="object 10"/>
          <p:cNvGrpSpPr/>
          <p:nvPr/>
        </p:nvGrpSpPr>
        <p:grpSpPr>
          <a:xfrm>
            <a:off x="1929383" y="3951732"/>
            <a:ext cx="2632075" cy="2524125"/>
            <a:chOff x="1929383" y="3951732"/>
            <a:chExt cx="2632075" cy="2524125"/>
          </a:xfrm>
        </p:grpSpPr>
        <p:pic>
          <p:nvPicPr>
            <p:cNvPr id="11" name="object 11"/>
            <p:cNvPicPr/>
            <p:nvPr/>
          </p:nvPicPr>
          <p:blipFill>
            <a:blip r:embed="rId4" cstate="print"/>
            <a:stretch>
              <a:fillRect/>
            </a:stretch>
          </p:blipFill>
          <p:spPr>
            <a:xfrm>
              <a:off x="1956815" y="3974592"/>
              <a:ext cx="2595372" cy="2488692"/>
            </a:xfrm>
            <a:prstGeom prst="rect">
              <a:avLst/>
            </a:prstGeom>
          </p:spPr>
        </p:pic>
        <p:pic>
          <p:nvPicPr>
            <p:cNvPr id="12" name="object 12"/>
            <p:cNvPicPr/>
            <p:nvPr/>
          </p:nvPicPr>
          <p:blipFill>
            <a:blip r:embed="rId5" cstate="print"/>
            <a:stretch>
              <a:fillRect/>
            </a:stretch>
          </p:blipFill>
          <p:spPr>
            <a:xfrm>
              <a:off x="1929383" y="3951732"/>
              <a:ext cx="2631947" cy="2523744"/>
            </a:xfrm>
            <a:prstGeom prst="rect">
              <a:avLst/>
            </a:prstGeom>
          </p:spPr>
        </p:pic>
      </p:grpSp>
      <p:pic>
        <p:nvPicPr>
          <p:cNvPr id="13" name="object 13"/>
          <p:cNvPicPr/>
          <p:nvPr/>
        </p:nvPicPr>
        <p:blipFill>
          <a:blip r:embed="rId6" cstate="print"/>
          <a:stretch>
            <a:fillRect/>
          </a:stretch>
        </p:blipFill>
        <p:spPr>
          <a:xfrm>
            <a:off x="2304288" y="6801611"/>
            <a:ext cx="1940052" cy="183794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54" y="29171"/>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71"/>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04291" y="7724038"/>
            <a:ext cx="5297170" cy="1254760"/>
          </a:xfrm>
          <a:prstGeom prst="rect">
            <a:avLst/>
          </a:prstGeom>
        </p:spPr>
        <p:txBody>
          <a:bodyPr vert="horz" wrap="square" lIns="0" tIns="80645" rIns="0" bIns="0" rtlCol="0">
            <a:spAutoFit/>
          </a:bodyPr>
          <a:lstStyle/>
          <a:p>
            <a:pPr marR="3347720" algn="ctr">
              <a:lnSpc>
                <a:spcPct val="100000"/>
              </a:lnSpc>
              <a:spcBef>
                <a:spcPts val="635"/>
              </a:spcBef>
            </a:pPr>
            <a:r>
              <a:rPr lang="en-US" sz="1200" spc="810" baseline="6944" dirty="0">
                <a:solidFill>
                  <a:srgbClr val="2B6CAB"/>
                </a:solidFill>
                <a:latin typeface="Noto Serif CJK JP"/>
                <a:cs typeface="Noto Serif CJK JP"/>
              </a:rPr>
              <a:t>- </a:t>
            </a:r>
            <a:r>
              <a:rPr sz="1200" spc="142" baseline="6944" dirty="0">
                <a:solidFill>
                  <a:srgbClr val="2B6CAB"/>
                </a:solidFill>
                <a:latin typeface="Noto Serif CJK JP"/>
                <a:cs typeface="Noto Serif CJK JP"/>
              </a:rPr>
              <a:t> </a:t>
            </a:r>
            <a:r>
              <a:rPr sz="1050" spc="50" dirty="0">
                <a:solidFill>
                  <a:srgbClr val="2B2A29"/>
                </a:solidFill>
                <a:latin typeface="Noto Serif CJK JP"/>
                <a:cs typeface="Noto Serif CJK JP"/>
              </a:rPr>
              <a:t>内存安装原则</a:t>
            </a:r>
            <a:endParaRPr sz="1050" dirty="0">
              <a:latin typeface="Noto Serif CJK JP"/>
              <a:cs typeface="Noto Serif CJK JP"/>
            </a:endParaRPr>
          </a:p>
          <a:p>
            <a:pPr marL="618490">
              <a:lnSpc>
                <a:spcPct val="100000"/>
              </a:lnSpc>
              <a:spcBef>
                <a:spcPts val="540"/>
              </a:spcBef>
            </a:pPr>
            <a:r>
              <a:rPr sz="1050" spc="-5" dirty="0">
                <a:solidFill>
                  <a:srgbClr val="2B2A29"/>
                </a:solidFill>
                <a:latin typeface="Noto Serif CJK JP"/>
                <a:cs typeface="Noto Serif CJK JP"/>
              </a:rPr>
              <a:t>同一台机器只能使用相同型号的内存。具体的内存安装组合原则如下</a:t>
            </a:r>
            <a:endParaRPr sz="1050" dirty="0">
              <a:latin typeface="Noto Serif CJK JP"/>
              <a:cs typeface="Noto Serif CJK JP"/>
            </a:endParaRPr>
          </a:p>
          <a:p>
            <a:pPr marL="618490">
              <a:lnSpc>
                <a:spcPct val="100000"/>
              </a:lnSpc>
              <a:spcBef>
                <a:spcPts val="655"/>
              </a:spcBef>
            </a:pPr>
            <a:r>
              <a:rPr sz="1050" spc="-60" dirty="0">
                <a:solidFill>
                  <a:srgbClr val="2B6CAB"/>
                </a:solidFill>
                <a:latin typeface="Noto Serif CJK JP"/>
                <a:cs typeface="Noto Serif CJK JP"/>
              </a:rPr>
              <a:t>a</a:t>
            </a:r>
            <a:r>
              <a:rPr sz="1050" dirty="0">
                <a:solidFill>
                  <a:srgbClr val="2B6CAB"/>
                </a:solidFill>
                <a:latin typeface="Noto Serif CJK JP"/>
                <a:cs typeface="Noto Serif CJK JP"/>
              </a:rPr>
              <a:t>、</a:t>
            </a:r>
            <a:r>
              <a:rPr sz="1050" spc="30" dirty="0">
                <a:solidFill>
                  <a:srgbClr val="2B2A29"/>
                </a:solidFill>
                <a:latin typeface="Noto Serif CJK JP"/>
                <a:cs typeface="Noto Serif CJK JP"/>
              </a:rPr>
              <a:t>优先白色插槽，</a:t>
            </a:r>
            <a:r>
              <a:rPr sz="1050" spc="-90" dirty="0">
                <a:solidFill>
                  <a:srgbClr val="2B2A29"/>
                </a:solidFill>
                <a:latin typeface="Noto Serif CJK JP"/>
                <a:cs typeface="Noto Serif CJK JP"/>
              </a:rPr>
              <a:t>CPU1</a:t>
            </a:r>
            <a:r>
              <a:rPr sz="1050" spc="-45" dirty="0">
                <a:solidFill>
                  <a:srgbClr val="2B2A29"/>
                </a:solidFill>
                <a:latin typeface="Noto Serif CJK JP"/>
                <a:cs typeface="Noto Serif CJK JP"/>
              </a:rPr>
              <a:t> 的内存要和 </a:t>
            </a:r>
            <a:r>
              <a:rPr sz="1050" spc="-95" dirty="0">
                <a:solidFill>
                  <a:srgbClr val="2B2A29"/>
                </a:solidFill>
                <a:latin typeface="Noto Serif CJK JP"/>
                <a:cs typeface="Noto Serif CJK JP"/>
              </a:rPr>
              <a:t>CPUO</a:t>
            </a:r>
            <a:r>
              <a:rPr sz="1050" spc="-10" dirty="0">
                <a:solidFill>
                  <a:srgbClr val="2B2A29"/>
                </a:solidFill>
                <a:latin typeface="Noto Serif CJK JP"/>
                <a:cs typeface="Noto Serif CJK JP"/>
              </a:rPr>
              <a:t> 对称安装。</a:t>
            </a:r>
            <a:endParaRPr sz="1050" dirty="0">
              <a:latin typeface="Noto Serif CJK JP"/>
              <a:cs typeface="Noto Serif CJK JP"/>
            </a:endParaRPr>
          </a:p>
          <a:p>
            <a:pPr marL="618490">
              <a:lnSpc>
                <a:spcPct val="100000"/>
              </a:lnSpc>
              <a:spcBef>
                <a:spcPts val="695"/>
              </a:spcBef>
            </a:pPr>
            <a:r>
              <a:rPr sz="1050" spc="-145" dirty="0">
                <a:solidFill>
                  <a:srgbClr val="2B6CAB"/>
                </a:solidFill>
                <a:latin typeface="Noto Serif CJK JP"/>
                <a:cs typeface="Noto Serif CJK JP"/>
              </a:rPr>
              <a:t>b</a:t>
            </a:r>
            <a:r>
              <a:rPr sz="1050" spc="130" dirty="0">
                <a:solidFill>
                  <a:srgbClr val="2B6CAB"/>
                </a:solidFill>
                <a:latin typeface="Noto Serif CJK JP"/>
                <a:cs typeface="Noto Serif CJK JP"/>
              </a:rPr>
              <a:t>、</a:t>
            </a:r>
            <a:r>
              <a:rPr sz="1050" spc="45" dirty="0">
                <a:solidFill>
                  <a:srgbClr val="2B2A29"/>
                </a:solidFill>
                <a:latin typeface="Noto Serif CJK JP"/>
                <a:cs typeface="Noto Serif CJK JP"/>
              </a:rPr>
              <a:t>单颗 </a:t>
            </a:r>
            <a:r>
              <a:rPr sz="1050" spc="-45" dirty="0">
                <a:solidFill>
                  <a:srgbClr val="2B2A29"/>
                </a:solidFill>
                <a:latin typeface="Noto Serif CJK JP"/>
                <a:cs typeface="Noto Serif CJK JP"/>
              </a:rPr>
              <a:t>CPU</a:t>
            </a:r>
            <a:r>
              <a:rPr sz="1050" spc="60" dirty="0">
                <a:solidFill>
                  <a:srgbClr val="2B2A29"/>
                </a:solidFill>
                <a:latin typeface="Noto Serif CJK JP"/>
                <a:cs typeface="Noto Serif CJK JP"/>
              </a:rPr>
              <a:t> 时， 内存依照丝印顺序 </a:t>
            </a:r>
            <a:r>
              <a:rPr sz="1050" spc="-85" dirty="0">
                <a:solidFill>
                  <a:srgbClr val="2B2A29"/>
                </a:solidFill>
                <a:latin typeface="Noto Serif CJK JP"/>
                <a:cs typeface="Noto Serif CJK JP"/>
              </a:rPr>
              <a:t>CHA_O/CHB_O/CHC_O/CHD_O/CHA_1/</a:t>
            </a:r>
            <a:endParaRPr sz="1050" dirty="0">
              <a:latin typeface="Noto Serif CJK JP"/>
              <a:cs typeface="Noto Serif CJK JP"/>
            </a:endParaRPr>
          </a:p>
          <a:p>
            <a:pPr marL="25400">
              <a:lnSpc>
                <a:spcPct val="100000"/>
              </a:lnSpc>
              <a:spcBef>
                <a:spcPts val="1135"/>
              </a:spcBef>
            </a:pPr>
            <a:r>
              <a:rPr sz="900" spc="-25" dirty="0">
                <a:solidFill>
                  <a:srgbClr val="2B2A29"/>
                </a:solidFill>
                <a:latin typeface="Noto Serif CJK JP"/>
                <a:cs typeface="Noto Serif CJK JP"/>
              </a:rPr>
              <a:t>72</a:t>
            </a:r>
            <a:endParaRPr sz="900" dirty="0">
              <a:latin typeface="Noto Serif CJK JP"/>
              <a:cs typeface="Noto Serif CJK JP"/>
            </a:endParaRPr>
          </a:p>
        </p:txBody>
      </p:sp>
      <p:sp>
        <p:nvSpPr>
          <p:cNvPr id="6" name="object 6"/>
          <p:cNvSpPr txBox="1"/>
          <p:nvPr/>
        </p:nvSpPr>
        <p:spPr>
          <a:xfrm>
            <a:off x="1310132" y="871855"/>
            <a:ext cx="3807460" cy="186690"/>
          </a:xfrm>
          <a:prstGeom prst="rect">
            <a:avLst/>
          </a:prstGeom>
        </p:spPr>
        <p:txBody>
          <a:bodyPr vert="horz" wrap="square" lIns="0" tIns="13335" rIns="0" bIns="0" rtlCol="0">
            <a:spAutoFit/>
          </a:bodyPr>
          <a:lstStyle/>
          <a:p>
            <a:pPr marL="12700">
              <a:lnSpc>
                <a:spcPct val="100000"/>
              </a:lnSpc>
              <a:spcBef>
                <a:spcPts val="105"/>
              </a:spcBef>
            </a:pPr>
            <a:r>
              <a:rPr sz="1050" spc="-30" dirty="0">
                <a:solidFill>
                  <a:srgbClr val="2B2A29"/>
                </a:solidFill>
                <a:latin typeface="Noto Serif CJK JP"/>
                <a:cs typeface="Noto Serif CJK JP"/>
              </a:rPr>
              <a:t>步骤 </a:t>
            </a:r>
            <a:r>
              <a:rPr sz="1050" dirty="0">
                <a:solidFill>
                  <a:srgbClr val="2B2A29"/>
                </a:solidFill>
                <a:latin typeface="Noto Serif CJK JP"/>
                <a:cs typeface="Noto Serif CJK JP"/>
              </a:rPr>
              <a:t>4</a:t>
            </a:r>
            <a:r>
              <a:rPr sz="1050" spc="210" dirty="0">
                <a:solidFill>
                  <a:srgbClr val="2B2A29"/>
                </a:solidFill>
                <a:latin typeface="Noto Serif CJK JP"/>
                <a:cs typeface="Noto Serif CJK JP"/>
              </a:rPr>
              <a:t> 将 </a:t>
            </a:r>
            <a:r>
              <a:rPr sz="1050" spc="-55" dirty="0">
                <a:solidFill>
                  <a:srgbClr val="2B2A29"/>
                </a:solidFill>
                <a:latin typeface="Noto Serif CJK JP"/>
                <a:cs typeface="Noto Serif CJK JP"/>
              </a:rPr>
              <a:t>CPU</a:t>
            </a:r>
            <a:r>
              <a:rPr sz="1050" spc="-25" dirty="0">
                <a:solidFill>
                  <a:srgbClr val="2B2A29"/>
                </a:solidFill>
                <a:latin typeface="Noto Serif CJK JP"/>
                <a:cs typeface="Noto Serif CJK JP"/>
              </a:rPr>
              <a:t> 散热器固定在 </a:t>
            </a:r>
            <a:r>
              <a:rPr sz="1050" spc="-55" dirty="0">
                <a:solidFill>
                  <a:srgbClr val="2B2A29"/>
                </a:solidFill>
                <a:latin typeface="Noto Serif CJK JP"/>
                <a:cs typeface="Noto Serif CJK JP"/>
              </a:rPr>
              <a:t>CPU</a:t>
            </a:r>
            <a:r>
              <a:rPr sz="1050" spc="-45" dirty="0">
                <a:solidFill>
                  <a:srgbClr val="2B2A29"/>
                </a:solidFill>
                <a:latin typeface="Noto Serif CJK JP"/>
                <a:cs typeface="Noto Serif CJK JP"/>
              </a:rPr>
              <a:t> 上方，并将散热器螺丝拧紧。</a:t>
            </a:r>
            <a:endParaRPr sz="1050">
              <a:latin typeface="Noto Serif CJK JP"/>
              <a:cs typeface="Noto Serif CJK JP"/>
            </a:endParaRPr>
          </a:p>
        </p:txBody>
      </p:sp>
      <p:sp>
        <p:nvSpPr>
          <p:cNvPr id="7" name="object 7"/>
          <p:cNvSpPr txBox="1"/>
          <p:nvPr/>
        </p:nvSpPr>
        <p:spPr>
          <a:xfrm>
            <a:off x="1166571" y="1505229"/>
            <a:ext cx="3478529" cy="734060"/>
          </a:xfrm>
          <a:prstGeom prst="rect">
            <a:avLst/>
          </a:prstGeom>
        </p:spPr>
        <p:txBody>
          <a:bodyPr vert="horz" wrap="square" lIns="0" tIns="88265" rIns="0" bIns="0" rtlCol="0">
            <a:spAutoFit/>
          </a:bodyPr>
          <a:lstStyle/>
          <a:p>
            <a:pPr marL="12700">
              <a:lnSpc>
                <a:spcPct val="100000"/>
              </a:lnSpc>
              <a:spcBef>
                <a:spcPts val="695"/>
              </a:spcBef>
              <a:buClr>
                <a:srgbClr val="2B6CAB"/>
              </a:buClr>
              <a:buSzPct val="76190"/>
              <a:tabLst>
                <a:tab pos="151765" algn="l"/>
              </a:tabLst>
            </a:pPr>
            <a:r>
              <a:rPr lang="en-US" sz="1050" spc="-60" dirty="0">
                <a:solidFill>
                  <a:srgbClr val="2B2A29"/>
                </a:solidFill>
                <a:latin typeface="Noto Serif CJK JP"/>
                <a:cs typeface="Noto Serif CJK JP"/>
              </a:rPr>
              <a:t>- </a:t>
            </a:r>
            <a:r>
              <a:rPr sz="1050" spc="-60" dirty="0">
                <a:solidFill>
                  <a:srgbClr val="2B2A29"/>
                </a:solidFill>
                <a:latin typeface="Noto Serif CJK JP"/>
                <a:cs typeface="Noto Serif CJK JP"/>
              </a:rPr>
              <a:t>CPU</a:t>
            </a:r>
            <a:r>
              <a:rPr sz="1050" spc="-35" dirty="0">
                <a:solidFill>
                  <a:srgbClr val="2B2A29"/>
                </a:solidFill>
                <a:latin typeface="Noto Serif CJK JP"/>
                <a:cs typeface="Noto Serif CJK JP"/>
              </a:rPr>
              <a:t> 散热器与 </a:t>
            </a:r>
            <a:r>
              <a:rPr sz="1050" spc="-55" dirty="0">
                <a:solidFill>
                  <a:srgbClr val="2B2A29"/>
                </a:solidFill>
                <a:latin typeface="Noto Serif CJK JP"/>
                <a:cs typeface="Noto Serif CJK JP"/>
              </a:rPr>
              <a:t>CPU</a:t>
            </a:r>
            <a:r>
              <a:rPr sz="1050" spc="-50" dirty="0">
                <a:solidFill>
                  <a:srgbClr val="2B2A29"/>
                </a:solidFill>
                <a:latin typeface="Noto Serif CJK JP"/>
                <a:cs typeface="Noto Serif CJK JP"/>
              </a:rPr>
              <a:t> 接触位置必须均匀涂抹散热膏。</a:t>
            </a:r>
            <a:endParaRPr sz="1050" dirty="0">
              <a:latin typeface="Noto Serif CJK JP"/>
              <a:cs typeface="Noto Serif CJK JP"/>
            </a:endParaRPr>
          </a:p>
          <a:p>
            <a:pPr marL="12700">
              <a:lnSpc>
                <a:spcPct val="100000"/>
              </a:lnSpc>
              <a:spcBef>
                <a:spcPts val="600"/>
              </a:spcBef>
              <a:buClr>
                <a:srgbClr val="2B6CAB"/>
              </a:buClr>
              <a:buSzPct val="76190"/>
              <a:tabLst>
                <a:tab pos="151765" algn="l"/>
              </a:tabLst>
            </a:pPr>
            <a:r>
              <a:rPr lang="en-US" sz="1050" spc="-55" dirty="0">
                <a:solidFill>
                  <a:srgbClr val="2B2A29"/>
                </a:solidFill>
                <a:latin typeface="Noto Serif CJK JP"/>
                <a:cs typeface="Noto Serif CJK JP"/>
              </a:rPr>
              <a:t>- </a:t>
            </a:r>
            <a:r>
              <a:rPr sz="1050" spc="-55" dirty="0">
                <a:solidFill>
                  <a:srgbClr val="2B2A29"/>
                </a:solidFill>
                <a:latin typeface="Noto Serif CJK JP"/>
                <a:cs typeface="Noto Serif CJK JP"/>
              </a:rPr>
              <a:t>CPU</a:t>
            </a:r>
            <a:r>
              <a:rPr sz="1050" spc="-60" dirty="0">
                <a:solidFill>
                  <a:srgbClr val="2B2A29"/>
                </a:solidFill>
                <a:latin typeface="Noto Serif CJK JP"/>
                <a:cs typeface="Noto Serif CJK JP"/>
              </a:rPr>
              <a:t> 散热器鳍片必须对应系统进出风方向安装。</a:t>
            </a:r>
            <a:endParaRPr sz="1050" dirty="0">
              <a:latin typeface="Noto Serif CJK JP"/>
              <a:cs typeface="Noto Serif CJK JP"/>
            </a:endParaRPr>
          </a:p>
          <a:p>
            <a:pPr marL="12700">
              <a:lnSpc>
                <a:spcPct val="100000"/>
              </a:lnSpc>
              <a:spcBef>
                <a:spcPts val="600"/>
              </a:spcBef>
              <a:buClr>
                <a:srgbClr val="2B6CAB"/>
              </a:buClr>
              <a:buSzPct val="76190"/>
              <a:tabLst>
                <a:tab pos="151765" algn="l"/>
              </a:tabLst>
            </a:pPr>
            <a:r>
              <a:rPr lang="en-US" sz="1050" spc="-40" dirty="0">
                <a:solidFill>
                  <a:srgbClr val="2B2A29"/>
                </a:solidFill>
                <a:latin typeface="Noto Serif CJK JP"/>
                <a:cs typeface="Noto Serif CJK JP"/>
              </a:rPr>
              <a:t>- </a:t>
            </a:r>
            <a:r>
              <a:rPr sz="1050" spc="-40" dirty="0" err="1">
                <a:solidFill>
                  <a:srgbClr val="2B2A29"/>
                </a:solidFill>
                <a:latin typeface="Noto Serif CJK JP"/>
                <a:cs typeface="Noto Serif CJK JP"/>
              </a:rPr>
              <a:t>固定</a:t>
            </a:r>
            <a:r>
              <a:rPr sz="1050" spc="-40" dirty="0">
                <a:solidFill>
                  <a:srgbClr val="2B2A29"/>
                </a:solidFill>
                <a:latin typeface="Noto Serif CJK JP"/>
                <a:cs typeface="Noto Serif CJK JP"/>
              </a:rPr>
              <a:t> </a:t>
            </a:r>
            <a:r>
              <a:rPr sz="1050" spc="-55" dirty="0">
                <a:solidFill>
                  <a:srgbClr val="2B2A29"/>
                </a:solidFill>
                <a:latin typeface="Noto Serif CJK JP"/>
                <a:cs typeface="Noto Serif CJK JP"/>
              </a:rPr>
              <a:t>CPU</a:t>
            </a:r>
            <a:r>
              <a:rPr sz="1050" spc="-60" dirty="0">
                <a:solidFill>
                  <a:srgbClr val="2B2A29"/>
                </a:solidFill>
                <a:latin typeface="Noto Serif CJK JP"/>
                <a:cs typeface="Noto Serif CJK JP"/>
              </a:rPr>
              <a:t> 散热器时，必须按照对角线顺序依次紧固螺丝。</a:t>
            </a:r>
            <a:endParaRPr sz="1050" dirty="0">
              <a:latin typeface="Noto Serif CJK JP"/>
              <a:cs typeface="Noto Serif CJK JP"/>
            </a:endParaRPr>
          </a:p>
        </p:txBody>
      </p:sp>
      <p:sp>
        <p:nvSpPr>
          <p:cNvPr id="8" name="object 8"/>
          <p:cNvSpPr txBox="1"/>
          <p:nvPr/>
        </p:nvSpPr>
        <p:spPr>
          <a:xfrm>
            <a:off x="763219" y="4650740"/>
            <a:ext cx="2131695" cy="495934"/>
          </a:xfrm>
          <a:prstGeom prst="rect">
            <a:avLst/>
          </a:prstGeom>
        </p:spPr>
        <p:txBody>
          <a:bodyPr vert="horz" wrap="square" lIns="0" tIns="12700" rIns="0" bIns="0" rtlCol="0">
            <a:spAutoFit/>
          </a:bodyPr>
          <a:lstStyle/>
          <a:p>
            <a:pPr marL="38100">
              <a:lnSpc>
                <a:spcPct val="100000"/>
              </a:lnSpc>
              <a:spcBef>
                <a:spcPts val="100"/>
              </a:spcBef>
            </a:pPr>
            <a:r>
              <a:rPr sz="1200" dirty="0">
                <a:solidFill>
                  <a:srgbClr val="2B6CAB"/>
                </a:solidFill>
                <a:latin typeface="Noto Serif CJK JP"/>
                <a:cs typeface="Noto Serif CJK JP"/>
              </a:rPr>
              <a:t>5.2.2</a:t>
            </a:r>
            <a:r>
              <a:rPr sz="1200" spc="-45" dirty="0">
                <a:solidFill>
                  <a:srgbClr val="2B6CAB"/>
                </a:solidFill>
                <a:latin typeface="Noto Serif CJK JP"/>
                <a:cs typeface="Noto Serif CJK JP"/>
              </a:rPr>
              <a:t> 更换内存</a:t>
            </a:r>
            <a:endParaRPr sz="1200" dirty="0">
              <a:latin typeface="Noto Serif CJK JP"/>
              <a:cs typeface="Noto Serif CJK JP"/>
            </a:endParaRPr>
          </a:p>
          <a:p>
            <a:pPr marL="415925">
              <a:lnSpc>
                <a:spcPct val="100000"/>
              </a:lnSpc>
              <a:spcBef>
                <a:spcPts val="1000"/>
              </a:spcBef>
            </a:pPr>
            <a:r>
              <a:rPr lang="en-US" sz="1200" spc="810" baseline="6944" dirty="0">
                <a:solidFill>
                  <a:srgbClr val="2B6CAB"/>
                </a:solidFill>
                <a:latin typeface="Noto Serif CJK JP"/>
                <a:cs typeface="Noto Serif CJK JP"/>
              </a:rPr>
              <a:t>-</a:t>
            </a:r>
            <a:r>
              <a:rPr sz="1050" spc="-15" dirty="0" err="1">
                <a:solidFill>
                  <a:srgbClr val="2B2A29"/>
                </a:solidFill>
                <a:latin typeface="Noto Serif CJK JP"/>
                <a:cs typeface="Noto Serif CJK JP"/>
              </a:rPr>
              <a:t>内存插槽布局如下图所示</a:t>
            </a:r>
            <a:endParaRPr sz="1050" dirty="0">
              <a:latin typeface="Noto Serif CJK JP"/>
              <a:cs typeface="Noto Serif CJK JP"/>
            </a:endParaRPr>
          </a:p>
        </p:txBody>
      </p:sp>
      <p:pic>
        <p:nvPicPr>
          <p:cNvPr id="9" name="object 9"/>
          <p:cNvPicPr/>
          <p:nvPr/>
        </p:nvPicPr>
        <p:blipFill>
          <a:blip r:embed="rId3" cstate="print"/>
          <a:stretch>
            <a:fillRect/>
          </a:stretch>
        </p:blipFill>
        <p:spPr>
          <a:xfrm>
            <a:off x="784859" y="1325880"/>
            <a:ext cx="589788" cy="147827"/>
          </a:xfrm>
          <a:prstGeom prst="rect">
            <a:avLst/>
          </a:prstGeom>
        </p:spPr>
      </p:pic>
      <p:grpSp>
        <p:nvGrpSpPr>
          <p:cNvPr id="10" name="object 10"/>
          <p:cNvGrpSpPr/>
          <p:nvPr/>
        </p:nvGrpSpPr>
        <p:grpSpPr>
          <a:xfrm>
            <a:off x="1827276" y="2357628"/>
            <a:ext cx="3005455" cy="2124710"/>
            <a:chOff x="1827276" y="2357628"/>
            <a:chExt cx="3005455" cy="2124710"/>
          </a:xfrm>
        </p:grpSpPr>
        <p:pic>
          <p:nvPicPr>
            <p:cNvPr id="11" name="object 11"/>
            <p:cNvPicPr/>
            <p:nvPr/>
          </p:nvPicPr>
          <p:blipFill>
            <a:blip r:embed="rId4" cstate="print"/>
            <a:stretch>
              <a:fillRect/>
            </a:stretch>
          </p:blipFill>
          <p:spPr>
            <a:xfrm>
              <a:off x="1866900" y="2394204"/>
              <a:ext cx="2929128" cy="2069591"/>
            </a:xfrm>
            <a:prstGeom prst="rect">
              <a:avLst/>
            </a:prstGeom>
          </p:spPr>
        </p:pic>
        <p:pic>
          <p:nvPicPr>
            <p:cNvPr id="12" name="object 12"/>
            <p:cNvPicPr/>
            <p:nvPr/>
          </p:nvPicPr>
          <p:blipFill>
            <a:blip r:embed="rId5" cstate="print"/>
            <a:stretch>
              <a:fillRect/>
            </a:stretch>
          </p:blipFill>
          <p:spPr>
            <a:xfrm>
              <a:off x="1827276" y="2357628"/>
              <a:ext cx="3005328" cy="2124455"/>
            </a:xfrm>
            <a:prstGeom prst="rect">
              <a:avLst/>
            </a:prstGeom>
          </p:spPr>
        </p:pic>
      </p:grpSp>
      <p:grpSp>
        <p:nvGrpSpPr>
          <p:cNvPr id="13" name="object 13"/>
          <p:cNvGrpSpPr/>
          <p:nvPr/>
        </p:nvGrpSpPr>
        <p:grpSpPr>
          <a:xfrm>
            <a:off x="1251203" y="5187696"/>
            <a:ext cx="4575175" cy="2542540"/>
            <a:chOff x="1251203" y="5187696"/>
            <a:chExt cx="4575175" cy="2542540"/>
          </a:xfrm>
        </p:grpSpPr>
        <p:pic>
          <p:nvPicPr>
            <p:cNvPr id="14" name="object 14"/>
            <p:cNvPicPr/>
            <p:nvPr/>
          </p:nvPicPr>
          <p:blipFill>
            <a:blip r:embed="rId6" cstate="print"/>
            <a:stretch>
              <a:fillRect/>
            </a:stretch>
          </p:blipFill>
          <p:spPr>
            <a:xfrm>
              <a:off x="1374647" y="5350764"/>
              <a:ext cx="4381500" cy="2138172"/>
            </a:xfrm>
            <a:prstGeom prst="rect">
              <a:avLst/>
            </a:prstGeom>
          </p:spPr>
        </p:pic>
        <p:pic>
          <p:nvPicPr>
            <p:cNvPr id="15" name="object 15"/>
            <p:cNvPicPr/>
            <p:nvPr/>
          </p:nvPicPr>
          <p:blipFill>
            <a:blip r:embed="rId7" cstate="print"/>
            <a:stretch>
              <a:fillRect/>
            </a:stretch>
          </p:blipFill>
          <p:spPr>
            <a:xfrm>
              <a:off x="1251203" y="5187696"/>
              <a:ext cx="4575048" cy="2542031"/>
            </a:xfrm>
            <a:prstGeom prst="rect">
              <a:avLst/>
            </a:prstGeom>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079" y="469772"/>
            <a:ext cx="5257165" cy="2440940"/>
          </a:xfrm>
          <a:prstGeom prst="rect">
            <a:avLst/>
          </a:prstGeom>
        </p:spPr>
        <p:txBody>
          <a:bodyPr vert="horz" wrap="square" lIns="0" tIns="12700" rIns="0" bIns="0" rtlCol="0">
            <a:spAutoFit/>
          </a:bodyPr>
          <a:lstStyle/>
          <a:p>
            <a:pPr marR="5080" algn="r">
              <a:lnSpc>
                <a:spcPct val="100000"/>
              </a:lnSpc>
              <a:spcBef>
                <a:spcPts val="100"/>
              </a:spcBef>
            </a:pPr>
            <a:r>
              <a:rPr sz="1200" dirty="0">
                <a:solidFill>
                  <a:srgbClr val="FFFFFF"/>
                </a:solidFill>
                <a:latin typeface="Noto Serif CJK JP"/>
                <a:cs typeface="Noto Serif CJK JP"/>
              </a:rPr>
              <a:t>硬件维护</a:t>
            </a:r>
            <a:endParaRPr sz="1200" dirty="0">
              <a:latin typeface="Noto Serif CJK JP"/>
              <a:cs typeface="Noto Serif CJK JP"/>
            </a:endParaRPr>
          </a:p>
          <a:p>
            <a:pPr marL="12700">
              <a:lnSpc>
                <a:spcPct val="100000"/>
              </a:lnSpc>
              <a:spcBef>
                <a:spcPts val="1614"/>
              </a:spcBef>
            </a:pPr>
            <a:r>
              <a:rPr sz="1050" dirty="0">
                <a:solidFill>
                  <a:srgbClr val="2B2A29"/>
                </a:solidFill>
                <a:latin typeface="Noto Serif CJK JP"/>
                <a:cs typeface="Noto Serif CJK JP"/>
              </a:rPr>
              <a:t>CHB_1/CHC_1/CHD_1/ CHA_2/ ....</a:t>
            </a:r>
            <a:endParaRPr sz="1050" dirty="0">
              <a:latin typeface="Noto Serif CJK JP"/>
              <a:cs typeface="Noto Serif CJK JP"/>
            </a:endParaRPr>
          </a:p>
          <a:p>
            <a:pPr marL="12700" marR="292735" indent="269240">
              <a:lnSpc>
                <a:spcPts val="1910"/>
              </a:lnSpc>
              <a:spcBef>
                <a:spcPts val="65"/>
              </a:spcBef>
            </a:pPr>
            <a:r>
              <a:rPr sz="1050" dirty="0">
                <a:solidFill>
                  <a:srgbClr val="2B6CAB"/>
                </a:solidFill>
                <a:latin typeface="Noto Serif CJK JP"/>
                <a:cs typeface="Noto Serif CJK JP"/>
              </a:rPr>
              <a:t>C、</a:t>
            </a:r>
            <a:r>
              <a:rPr sz="1050" dirty="0">
                <a:solidFill>
                  <a:srgbClr val="2B2A29"/>
                </a:solidFill>
                <a:latin typeface="Noto Serif CJK JP"/>
                <a:cs typeface="Noto Serif CJK JP"/>
              </a:rPr>
              <a:t>双颗 CPU 寸， CPUO 位置内存依照丝印顺序 CHA_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 CHB_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 CHC_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 CHD_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 CHA_1 ....;</a:t>
            </a:r>
            <a:endParaRPr sz="1050" dirty="0">
              <a:latin typeface="Noto Serif CJK JP"/>
              <a:cs typeface="Noto Serif CJK JP"/>
            </a:endParaRPr>
          </a:p>
          <a:p>
            <a:pPr marL="281940">
              <a:lnSpc>
                <a:spcPct val="100000"/>
              </a:lnSpc>
              <a:spcBef>
                <a:spcPts val="459"/>
              </a:spcBef>
              <a:tabLst>
                <a:tab pos="3350895" algn="l"/>
              </a:tabLst>
            </a:pPr>
            <a:r>
              <a:rPr sz="1050" dirty="0">
                <a:solidFill>
                  <a:srgbClr val="2B2A29"/>
                </a:solidFill>
                <a:latin typeface="Noto Serif CJK JP"/>
                <a:cs typeface="Noto Serif CJK JP"/>
              </a:rPr>
              <a:t>CPU1 位置内存安装要和 CPUO 内存对称安装	CHE_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、CHF_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、CHG_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a:t>
            </a:r>
            <a:endParaRPr sz="1050" dirty="0">
              <a:latin typeface="Noto Serif CJK JP"/>
              <a:cs typeface="Noto Serif CJK JP"/>
            </a:endParaRPr>
          </a:p>
          <a:p>
            <a:pPr marL="12700">
              <a:lnSpc>
                <a:spcPct val="100000"/>
              </a:lnSpc>
              <a:spcBef>
                <a:spcPts val="635"/>
              </a:spcBef>
            </a:pPr>
            <a:r>
              <a:rPr sz="1050" dirty="0">
                <a:solidFill>
                  <a:srgbClr val="2B2A29"/>
                </a:solidFill>
                <a:latin typeface="Noto Serif CJK JP"/>
                <a:cs typeface="Noto Serif CJK JP"/>
              </a:rPr>
              <a:t>CHH_</a:t>
            </a:r>
            <a:r>
              <a:rPr lang="en-US" sz="1050" dirty="0">
                <a:solidFill>
                  <a:srgbClr val="2B2A29"/>
                </a:solidFill>
                <a:latin typeface="Noto Serif CJK JP"/>
                <a:cs typeface="Noto Serif CJK JP"/>
              </a:rPr>
              <a:t>0</a:t>
            </a:r>
            <a:r>
              <a:rPr sz="1050" dirty="0">
                <a:solidFill>
                  <a:srgbClr val="2B2A29"/>
                </a:solidFill>
                <a:latin typeface="Noto Serif CJK JP"/>
                <a:cs typeface="Noto Serif CJK JP"/>
              </a:rPr>
              <a:t>、CHE_1、....</a:t>
            </a:r>
            <a:endParaRPr sz="1050" dirty="0">
              <a:latin typeface="Noto Serif CJK JP"/>
              <a:cs typeface="Noto Serif CJK JP"/>
            </a:endParaRPr>
          </a:p>
          <a:p>
            <a:pPr>
              <a:lnSpc>
                <a:spcPct val="100000"/>
              </a:lnSpc>
              <a:spcBef>
                <a:spcPts val="545"/>
              </a:spcBef>
            </a:pPr>
            <a:endParaRPr sz="1050" dirty="0">
              <a:latin typeface="Noto Serif CJK JP"/>
              <a:cs typeface="Noto Serif CJK JP"/>
            </a:endParaRPr>
          </a:p>
          <a:p>
            <a:pPr marL="281940">
              <a:lnSpc>
                <a:spcPct val="100000"/>
              </a:lnSpc>
            </a:pPr>
            <a:r>
              <a:rPr sz="1050" dirty="0">
                <a:solidFill>
                  <a:srgbClr val="2B2A29"/>
                </a:solidFill>
                <a:latin typeface="Noto Serif CJK JP"/>
                <a:cs typeface="Noto Serif CJK JP"/>
              </a:rPr>
              <a:t>步骤 1  打开内存插槽两端的固定扣。</a:t>
            </a:r>
            <a:endParaRPr sz="1050" dirty="0">
              <a:latin typeface="Noto Serif CJK JP"/>
              <a:cs typeface="Noto Serif CJK JP"/>
            </a:endParaRPr>
          </a:p>
          <a:p>
            <a:pPr marL="281940">
              <a:lnSpc>
                <a:spcPct val="100000"/>
              </a:lnSpc>
              <a:spcBef>
                <a:spcPts val="315"/>
              </a:spcBef>
              <a:tabLst>
                <a:tab pos="795655" algn="l"/>
              </a:tabLst>
            </a:pPr>
            <a:r>
              <a:rPr sz="1050" dirty="0">
                <a:solidFill>
                  <a:srgbClr val="2B2A29"/>
                </a:solidFill>
                <a:latin typeface="Noto Serif CJK JP"/>
                <a:cs typeface="Noto Serif CJK JP"/>
              </a:rPr>
              <a:t>步骤 2	将内存底部缺口对准内存插槽定位点，拇指同寸下压内存两端，将内存完</a:t>
            </a:r>
            <a:endParaRPr sz="1050" dirty="0">
              <a:latin typeface="Noto Serif CJK JP"/>
              <a:cs typeface="Noto Serif CJK JP"/>
            </a:endParaRPr>
          </a:p>
          <a:p>
            <a:pPr marL="12700">
              <a:lnSpc>
                <a:spcPct val="100000"/>
              </a:lnSpc>
              <a:spcBef>
                <a:spcPts val="600"/>
              </a:spcBef>
            </a:pPr>
            <a:r>
              <a:rPr sz="1050" dirty="0">
                <a:solidFill>
                  <a:srgbClr val="2B2A29"/>
                </a:solidFill>
                <a:latin typeface="Noto Serif CJK JP"/>
                <a:cs typeface="Noto Serif CJK JP"/>
              </a:rPr>
              <a:t>全装入插槽，然后将内存插槽两端的固定扣固定牢固。</a:t>
            </a:r>
            <a:endParaRPr sz="1050" dirty="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73</a:t>
            </a:r>
            <a:endParaRPr sz="900">
              <a:latin typeface="Noto Serif CJK JP"/>
              <a:cs typeface="Noto Serif CJK JP"/>
            </a:endParaRPr>
          </a:p>
        </p:txBody>
      </p:sp>
      <p:sp>
        <p:nvSpPr>
          <p:cNvPr id="4" name="object 4"/>
          <p:cNvSpPr txBox="1"/>
          <p:nvPr/>
        </p:nvSpPr>
        <p:spPr>
          <a:xfrm>
            <a:off x="788009" y="5831840"/>
            <a:ext cx="2246630" cy="49657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5.2.3 更换硬盘</a:t>
            </a:r>
            <a:endParaRPr sz="1200">
              <a:latin typeface="Noto Serif CJK JP"/>
              <a:cs typeface="Noto Serif CJK JP"/>
            </a:endParaRPr>
          </a:p>
          <a:p>
            <a:pPr marL="535305">
              <a:lnSpc>
                <a:spcPct val="100000"/>
              </a:lnSpc>
              <a:spcBef>
                <a:spcPts val="1005"/>
              </a:spcBef>
            </a:pPr>
            <a:r>
              <a:rPr sz="1050" dirty="0">
                <a:solidFill>
                  <a:srgbClr val="2B2A29"/>
                </a:solidFill>
                <a:latin typeface="Noto Serif CJK JP"/>
                <a:cs typeface="Noto Serif CJK JP"/>
              </a:rPr>
              <a:t>步骤 1  按下硬盘面板按钮。</a:t>
            </a:r>
            <a:endParaRPr sz="1050">
              <a:latin typeface="Noto Serif CJK JP"/>
              <a:cs typeface="Noto Serif CJK JP"/>
            </a:endParaRPr>
          </a:p>
        </p:txBody>
      </p:sp>
      <p:grpSp>
        <p:nvGrpSpPr>
          <p:cNvPr id="5" name="object 5"/>
          <p:cNvGrpSpPr/>
          <p:nvPr/>
        </p:nvGrpSpPr>
        <p:grpSpPr>
          <a:xfrm>
            <a:off x="1574291" y="3069336"/>
            <a:ext cx="3869690" cy="2428240"/>
            <a:chOff x="1574291" y="3069336"/>
            <a:chExt cx="3869690" cy="2428240"/>
          </a:xfrm>
        </p:grpSpPr>
        <p:pic>
          <p:nvPicPr>
            <p:cNvPr id="6" name="object 6"/>
            <p:cNvPicPr/>
            <p:nvPr/>
          </p:nvPicPr>
          <p:blipFill>
            <a:blip r:embed="rId2" cstate="print"/>
            <a:stretch>
              <a:fillRect/>
            </a:stretch>
          </p:blipFill>
          <p:spPr>
            <a:xfrm>
              <a:off x="1650491" y="3072384"/>
              <a:ext cx="3776472" cy="2369820"/>
            </a:xfrm>
            <a:prstGeom prst="rect">
              <a:avLst/>
            </a:prstGeom>
          </p:spPr>
        </p:pic>
        <p:pic>
          <p:nvPicPr>
            <p:cNvPr id="7" name="object 7"/>
            <p:cNvPicPr/>
            <p:nvPr/>
          </p:nvPicPr>
          <p:blipFill>
            <a:blip r:embed="rId3" cstate="print"/>
            <a:stretch>
              <a:fillRect/>
            </a:stretch>
          </p:blipFill>
          <p:spPr>
            <a:xfrm>
              <a:off x="1574291" y="3069336"/>
              <a:ext cx="3869436" cy="2427732"/>
            </a:xfrm>
            <a:prstGeom prst="rect">
              <a:avLst/>
            </a:prstGeom>
          </p:spPr>
        </p:pic>
      </p:grpSp>
      <p:grpSp>
        <p:nvGrpSpPr>
          <p:cNvPr id="8" name="object 8"/>
          <p:cNvGrpSpPr/>
          <p:nvPr/>
        </p:nvGrpSpPr>
        <p:grpSpPr>
          <a:xfrm>
            <a:off x="1827276" y="6429756"/>
            <a:ext cx="3339465" cy="2044064"/>
            <a:chOff x="1827276" y="6429756"/>
            <a:chExt cx="3339465" cy="2044064"/>
          </a:xfrm>
        </p:grpSpPr>
        <p:pic>
          <p:nvPicPr>
            <p:cNvPr id="9" name="object 9"/>
            <p:cNvPicPr/>
            <p:nvPr/>
          </p:nvPicPr>
          <p:blipFill>
            <a:blip r:embed="rId4" cstate="print"/>
            <a:stretch>
              <a:fillRect/>
            </a:stretch>
          </p:blipFill>
          <p:spPr>
            <a:xfrm>
              <a:off x="1894332" y="6429756"/>
              <a:ext cx="3154680" cy="2011680"/>
            </a:xfrm>
            <a:prstGeom prst="rect">
              <a:avLst/>
            </a:prstGeom>
          </p:spPr>
        </p:pic>
        <p:pic>
          <p:nvPicPr>
            <p:cNvPr id="10" name="object 10"/>
            <p:cNvPicPr/>
            <p:nvPr/>
          </p:nvPicPr>
          <p:blipFill>
            <a:blip r:embed="rId5" cstate="print"/>
            <a:stretch>
              <a:fillRect/>
            </a:stretch>
          </p:blipFill>
          <p:spPr>
            <a:xfrm>
              <a:off x="1827276" y="6432804"/>
              <a:ext cx="3339084" cy="2040636"/>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1039164" y="761517"/>
            <a:ext cx="5046980" cy="5200015"/>
          </a:xfrm>
          <a:prstGeom prst="rect">
            <a:avLst/>
          </a:prstGeom>
        </p:spPr>
        <p:txBody>
          <a:bodyPr vert="horz" wrap="square" lIns="0" tIns="12700" rIns="0" bIns="0" rtlCol="0">
            <a:spAutoFit/>
          </a:bodyPr>
          <a:lstStyle/>
          <a:p>
            <a:pPr marL="265430" marR="127000" algn="just">
              <a:lnSpc>
                <a:spcPct val="147600"/>
              </a:lnSpc>
              <a:spcBef>
                <a:spcPts val="100"/>
              </a:spcBef>
            </a:pPr>
            <a:r>
              <a:rPr sz="1050" spc="-20" dirty="0">
                <a:solidFill>
                  <a:srgbClr val="2B2A29"/>
                </a:solidFill>
                <a:latin typeface="Noto Serif CJK JP"/>
                <a:cs typeface="Noto Serif CJK JP"/>
              </a:rPr>
              <a:t>装设备之前，请务必先安装支脚。在机柜中安装设备及其它组件后，一次仅可将一个组件通过其滑动部件从机柜中拉出。同时拉出多个组件可能会导致机柜翻倒而造成严重的人身伤害。</a:t>
            </a:r>
            <a:endParaRPr sz="1050" dirty="0">
              <a:latin typeface="Noto Serif CJK JP"/>
              <a:cs typeface="Noto Serif CJK JP"/>
            </a:endParaRPr>
          </a:p>
          <a:p>
            <a:pPr marL="265430" marR="121920" indent="-253365">
              <a:lnSpc>
                <a:spcPct val="147600"/>
              </a:lnSpc>
              <a:spcBef>
                <a:spcPts val="10"/>
              </a:spcBef>
              <a:buClr>
                <a:srgbClr val="2B6CAB"/>
              </a:buClr>
              <a:buAutoNum type="arabicPlain" startAt="11"/>
              <a:tabLst>
                <a:tab pos="265430" algn="l"/>
              </a:tabLst>
            </a:pPr>
            <a:r>
              <a:rPr sz="1050" spc="-20" dirty="0">
                <a:solidFill>
                  <a:srgbClr val="2B2A29"/>
                </a:solidFill>
                <a:latin typeface="Noto Serif CJK JP"/>
                <a:cs typeface="Noto Serif CJK JP"/>
              </a:rPr>
              <a:t>请勿独自移动机柜。考虑到机柜的高度和重量，至少应由两人来完成移动机柜任</a:t>
            </a:r>
            <a:r>
              <a:rPr sz="1050" spc="-40" dirty="0">
                <a:solidFill>
                  <a:srgbClr val="2B2A29"/>
                </a:solidFill>
                <a:latin typeface="Noto Serif CJK JP"/>
                <a:cs typeface="Noto Serif CJK JP"/>
              </a:rPr>
              <a:t>务。</a:t>
            </a:r>
            <a:endParaRPr sz="1050" dirty="0">
              <a:latin typeface="Noto Serif CJK JP"/>
              <a:cs typeface="Noto Serif CJK JP"/>
            </a:endParaRPr>
          </a:p>
          <a:p>
            <a:pPr marL="273050" indent="-260350">
              <a:lnSpc>
                <a:spcPct val="100000"/>
              </a:lnSpc>
              <a:spcBef>
                <a:spcPts val="890"/>
              </a:spcBef>
              <a:buClr>
                <a:srgbClr val="2B6CAB"/>
              </a:buClr>
              <a:buAutoNum type="arabicPlain" startAt="11"/>
              <a:tabLst>
                <a:tab pos="273050" algn="l"/>
              </a:tabLst>
            </a:pPr>
            <a:r>
              <a:rPr sz="1050" spc="-35" dirty="0">
                <a:solidFill>
                  <a:srgbClr val="2B2A29"/>
                </a:solidFill>
                <a:latin typeface="Noto Serif CJK JP"/>
                <a:cs typeface="Noto Serif CJK JP"/>
              </a:rPr>
              <a:t>机柜带电工作时请勿对供电铜排进行直接触操作，严示将供电铜排进行直接短接。</a:t>
            </a:r>
            <a:endParaRPr sz="1050" dirty="0">
              <a:latin typeface="Noto Serif CJK JP"/>
              <a:cs typeface="Noto Serif CJK JP"/>
            </a:endParaRPr>
          </a:p>
          <a:p>
            <a:pPr marL="265430" indent="-252729">
              <a:lnSpc>
                <a:spcPct val="100000"/>
              </a:lnSpc>
              <a:spcBef>
                <a:spcPts val="325"/>
              </a:spcBef>
              <a:buClr>
                <a:srgbClr val="2B6CAB"/>
              </a:buClr>
              <a:buAutoNum type="arabicPlain" startAt="11"/>
              <a:tabLst>
                <a:tab pos="265430" algn="l"/>
              </a:tabLst>
            </a:pPr>
            <a:r>
              <a:rPr sz="1050" spc="-5" dirty="0">
                <a:solidFill>
                  <a:srgbClr val="2B2A29"/>
                </a:solidFill>
                <a:latin typeface="Noto Serif CJK JP"/>
                <a:cs typeface="Noto Serif CJK JP"/>
              </a:rPr>
              <a:t>此为 </a:t>
            </a:r>
            <a:r>
              <a:rPr sz="1050" dirty="0">
                <a:solidFill>
                  <a:srgbClr val="2B2A29"/>
                </a:solidFill>
                <a:latin typeface="Noto Serif CJK JP"/>
                <a:cs typeface="Noto Serif CJK JP"/>
              </a:rPr>
              <a:t>A</a:t>
            </a:r>
            <a:r>
              <a:rPr sz="1050" spc="-45" dirty="0">
                <a:solidFill>
                  <a:srgbClr val="2B2A29"/>
                </a:solidFill>
                <a:latin typeface="Noto Serif CJK JP"/>
                <a:cs typeface="Noto Serif CJK JP"/>
              </a:rPr>
              <a:t> 级产品，在生活环境中，该产品可能造成无线电干扰。在这种情况下，可能</a:t>
            </a:r>
            <a:endParaRPr sz="1050" dirty="0">
              <a:latin typeface="Noto Serif CJK JP"/>
              <a:cs typeface="Noto Serif CJK JP"/>
            </a:endParaRPr>
          </a:p>
          <a:p>
            <a:pPr marL="265430">
              <a:lnSpc>
                <a:spcPct val="100000"/>
              </a:lnSpc>
              <a:spcBef>
                <a:spcPts val="600"/>
              </a:spcBef>
            </a:pPr>
            <a:r>
              <a:rPr sz="1050" spc="-20" dirty="0">
                <a:solidFill>
                  <a:srgbClr val="2B2A29"/>
                </a:solidFill>
                <a:latin typeface="Noto Serif CJK JP"/>
                <a:cs typeface="Noto Serif CJK JP"/>
              </a:rPr>
              <a:t>需要用户对其干扰采取切实可行的措施。</a:t>
            </a:r>
            <a:endParaRPr sz="1050" dirty="0">
              <a:latin typeface="Noto Serif CJK JP"/>
              <a:cs typeface="Noto Serif CJK JP"/>
            </a:endParaRPr>
          </a:p>
          <a:p>
            <a:pPr marL="48895" marR="64135">
              <a:lnSpc>
                <a:spcPct val="147600"/>
              </a:lnSpc>
              <a:spcBef>
                <a:spcPts val="1750"/>
              </a:spcBef>
            </a:pPr>
            <a:r>
              <a:rPr sz="1050" spc="-5" dirty="0">
                <a:solidFill>
                  <a:srgbClr val="2B6CAB"/>
                </a:solidFill>
                <a:latin typeface="Noto Serif CJK JP"/>
                <a:cs typeface="Noto Serif CJK JP"/>
              </a:rPr>
              <a:t>注意：</a:t>
            </a:r>
            <a:r>
              <a:rPr sz="1050" spc="-20" dirty="0">
                <a:solidFill>
                  <a:srgbClr val="2B2A29"/>
                </a:solidFill>
                <a:latin typeface="Noto Serif CJK JP"/>
                <a:cs typeface="Noto Serif CJK JP"/>
              </a:rPr>
              <a:t>为了您更好地使用设备，以下注意事项将帮助您避免可能会损坏部件或导致数</a:t>
            </a:r>
            <a:r>
              <a:rPr sz="1050" spc="-5" dirty="0">
                <a:solidFill>
                  <a:srgbClr val="2B2A29"/>
                </a:solidFill>
                <a:latin typeface="Noto Serif CJK JP"/>
                <a:cs typeface="Noto Serif CJK JP"/>
              </a:rPr>
              <a:t>据丢失等问题的出现</a:t>
            </a:r>
            <a:endParaRPr sz="1050" dirty="0">
              <a:latin typeface="Noto Serif CJK JP"/>
              <a:cs typeface="Noto Serif CJK JP"/>
            </a:endParaRPr>
          </a:p>
          <a:p>
            <a:pPr marL="283845" marR="145415" indent="-271780">
              <a:lnSpc>
                <a:spcPct val="148600"/>
              </a:lnSpc>
              <a:spcBef>
                <a:spcPts val="1730"/>
              </a:spcBef>
              <a:buClr>
                <a:srgbClr val="2B6CAB"/>
              </a:buClr>
              <a:buAutoNum type="arabicPlain"/>
              <a:tabLst>
                <a:tab pos="283845" algn="l"/>
              </a:tabLst>
            </a:pPr>
            <a:r>
              <a:rPr sz="1050" spc="-30" dirty="0">
                <a:solidFill>
                  <a:srgbClr val="2B2A29"/>
                </a:solidFill>
                <a:latin typeface="Noto Serif CJK JP"/>
                <a:cs typeface="Noto Serif CJK JP"/>
              </a:rPr>
              <a:t>如果出现以下任何情况，请从电源插座拔下产品的电源线插头，并与浪潮的客户</a:t>
            </a:r>
            <a:r>
              <a:rPr sz="1050" spc="50" dirty="0">
                <a:solidFill>
                  <a:srgbClr val="2B2A29"/>
                </a:solidFill>
                <a:latin typeface="Noto Serif CJK JP"/>
                <a:cs typeface="Noto Serif CJK JP"/>
              </a:rPr>
              <a:t>服务部门联系</a:t>
            </a:r>
            <a:endParaRPr sz="1050" dirty="0">
              <a:latin typeface="Noto Serif CJK JP"/>
              <a:cs typeface="Noto Serif CJK JP"/>
            </a:endParaRPr>
          </a:p>
          <a:p>
            <a:pPr marL="509905" lvl="1" indent="-209550">
              <a:lnSpc>
                <a:spcPct val="100000"/>
              </a:lnSpc>
              <a:spcBef>
                <a:spcPts val="890"/>
              </a:spcBef>
              <a:buClr>
                <a:srgbClr val="2B6CAB"/>
              </a:buClr>
              <a:buSzPct val="90476"/>
              <a:buAutoNum type="arabicParenR"/>
              <a:tabLst>
                <a:tab pos="509905" algn="l"/>
              </a:tabLst>
            </a:pPr>
            <a:r>
              <a:rPr sz="1050" spc="-20" dirty="0">
                <a:solidFill>
                  <a:srgbClr val="2B2A29"/>
                </a:solidFill>
                <a:latin typeface="Noto Serif CJK JP"/>
                <a:cs typeface="Noto Serif CJK JP"/>
              </a:rPr>
              <a:t>电源电缆、延长电缆或电源插头巳损坏。</a:t>
            </a:r>
            <a:endParaRPr sz="1050" dirty="0">
              <a:latin typeface="Noto Serif CJK JP"/>
              <a:cs typeface="Noto Serif CJK JP"/>
            </a:endParaRPr>
          </a:p>
          <a:p>
            <a:pPr marL="509905" lvl="1" indent="-209550">
              <a:lnSpc>
                <a:spcPct val="100000"/>
              </a:lnSpc>
              <a:spcBef>
                <a:spcPts val="600"/>
              </a:spcBef>
              <a:buClr>
                <a:srgbClr val="2B6CAB"/>
              </a:buClr>
              <a:buSzPct val="90476"/>
              <a:buAutoNum type="arabicParenR"/>
              <a:tabLst>
                <a:tab pos="509905" algn="l"/>
              </a:tabLst>
            </a:pPr>
            <a:r>
              <a:rPr sz="1050" spc="-20" dirty="0">
                <a:solidFill>
                  <a:srgbClr val="2B2A29"/>
                </a:solidFill>
                <a:latin typeface="Noto Serif CJK JP"/>
                <a:cs typeface="Noto Serif CJK JP"/>
              </a:rPr>
              <a:t>产品被水淋湿。</a:t>
            </a:r>
            <a:endParaRPr sz="1050" dirty="0">
              <a:latin typeface="Noto Serif CJK JP"/>
              <a:cs typeface="Noto Serif CJK JP"/>
            </a:endParaRPr>
          </a:p>
          <a:p>
            <a:pPr marL="509905" lvl="1" indent="-209550">
              <a:lnSpc>
                <a:spcPct val="100000"/>
              </a:lnSpc>
              <a:spcBef>
                <a:spcPts val="600"/>
              </a:spcBef>
              <a:buClr>
                <a:srgbClr val="2B6CAB"/>
              </a:buClr>
              <a:buSzPct val="90476"/>
              <a:buAutoNum type="arabicParenR"/>
              <a:tabLst>
                <a:tab pos="509905" algn="l"/>
              </a:tabLst>
            </a:pPr>
            <a:r>
              <a:rPr sz="1050" spc="-20" dirty="0">
                <a:solidFill>
                  <a:srgbClr val="2B2A29"/>
                </a:solidFill>
                <a:latin typeface="Noto Serif CJK JP"/>
                <a:cs typeface="Noto Serif CJK JP"/>
              </a:rPr>
              <a:t>产品跌落或损坏。</a:t>
            </a:r>
            <a:endParaRPr sz="1050" dirty="0">
              <a:latin typeface="Noto Serif CJK JP"/>
              <a:cs typeface="Noto Serif CJK JP"/>
            </a:endParaRPr>
          </a:p>
          <a:p>
            <a:pPr marL="509905" lvl="1" indent="-209550">
              <a:lnSpc>
                <a:spcPct val="100000"/>
              </a:lnSpc>
              <a:spcBef>
                <a:spcPts val="600"/>
              </a:spcBef>
              <a:buClr>
                <a:srgbClr val="2B6CAB"/>
              </a:buClr>
              <a:buSzPct val="90476"/>
              <a:buAutoNum type="arabicParenR"/>
              <a:tabLst>
                <a:tab pos="509905" algn="l"/>
              </a:tabLst>
            </a:pPr>
            <a:r>
              <a:rPr sz="1050" spc="-20" dirty="0">
                <a:solidFill>
                  <a:srgbClr val="2B2A29"/>
                </a:solidFill>
                <a:latin typeface="Noto Serif CJK JP"/>
                <a:cs typeface="Noto Serif CJK JP"/>
              </a:rPr>
              <a:t>物体落入产品内部。</a:t>
            </a:r>
            <a:endParaRPr sz="1050" dirty="0">
              <a:latin typeface="Noto Serif CJK JP"/>
              <a:cs typeface="Noto Serif CJK JP"/>
            </a:endParaRPr>
          </a:p>
          <a:p>
            <a:pPr marL="509905" lvl="1" indent="-209550">
              <a:lnSpc>
                <a:spcPct val="100000"/>
              </a:lnSpc>
              <a:spcBef>
                <a:spcPts val="600"/>
              </a:spcBef>
              <a:buClr>
                <a:srgbClr val="2B6CAB"/>
              </a:buClr>
              <a:buSzPct val="90476"/>
              <a:buAutoNum type="arabicParenR"/>
              <a:tabLst>
                <a:tab pos="509905" algn="l"/>
              </a:tabLst>
            </a:pPr>
            <a:r>
              <a:rPr sz="1050" spc="-20" dirty="0">
                <a:solidFill>
                  <a:srgbClr val="2B2A29"/>
                </a:solidFill>
                <a:latin typeface="Noto Serif CJK JP"/>
                <a:cs typeface="Noto Serif CJK JP"/>
              </a:rPr>
              <a:t>按照操作说明进行操作时，产品不能正常工作。</a:t>
            </a:r>
            <a:endParaRPr sz="1050" dirty="0">
              <a:latin typeface="Noto Serif CJK JP"/>
              <a:cs typeface="Noto Serif CJK JP"/>
            </a:endParaRPr>
          </a:p>
          <a:p>
            <a:pPr marL="271145" indent="-258445">
              <a:lnSpc>
                <a:spcPct val="100000"/>
              </a:lnSpc>
              <a:spcBef>
                <a:spcPts val="600"/>
              </a:spcBef>
              <a:buClr>
                <a:srgbClr val="2B6CAB"/>
              </a:buClr>
              <a:buAutoNum type="arabicPlain"/>
              <a:tabLst>
                <a:tab pos="271145" algn="l"/>
              </a:tabLst>
            </a:pPr>
            <a:r>
              <a:rPr sz="1050" spc="-20" dirty="0">
                <a:solidFill>
                  <a:srgbClr val="2B2A29"/>
                </a:solidFill>
                <a:latin typeface="Noto Serif CJK JP"/>
                <a:cs typeface="Noto Serif CJK JP"/>
              </a:rPr>
              <a:t>如果系统受潮，请按以下步骤处置</a:t>
            </a:r>
            <a:endParaRPr sz="1050" dirty="0">
              <a:latin typeface="Noto Serif CJK JP"/>
              <a:cs typeface="Noto Serif CJK JP"/>
            </a:endParaRPr>
          </a:p>
          <a:p>
            <a:pPr marL="517525" lvl="1" indent="-217170">
              <a:lnSpc>
                <a:spcPct val="100000"/>
              </a:lnSpc>
              <a:spcBef>
                <a:spcPts val="310"/>
              </a:spcBef>
              <a:buClr>
                <a:srgbClr val="2B6CAB"/>
              </a:buClr>
              <a:buSzPct val="90476"/>
              <a:buAutoNum type="arabicParenR"/>
              <a:tabLst>
                <a:tab pos="517525" algn="l"/>
              </a:tabLst>
            </a:pPr>
            <a:r>
              <a:rPr sz="1050" spc="-25" dirty="0">
                <a:solidFill>
                  <a:srgbClr val="2B2A29"/>
                </a:solidFill>
                <a:latin typeface="Noto Serif CJK JP"/>
                <a:cs typeface="Noto Serif CJK JP"/>
              </a:rPr>
              <a:t>关闭系统和设备电源，断开它们与电源插座的连接，等待 </a:t>
            </a:r>
            <a:r>
              <a:rPr sz="1050" dirty="0">
                <a:solidFill>
                  <a:srgbClr val="2B2A29"/>
                </a:solidFill>
                <a:latin typeface="Noto Serif CJK JP"/>
                <a:cs typeface="Noto Serif CJK JP"/>
              </a:rPr>
              <a:t>10</a:t>
            </a:r>
            <a:r>
              <a:rPr sz="1050" spc="55" dirty="0">
                <a:solidFill>
                  <a:srgbClr val="2B2A29"/>
                </a:solidFill>
                <a:latin typeface="Noto Serif CJK JP"/>
                <a:cs typeface="Noto Serif CJK JP"/>
              </a:rPr>
              <a:t> 至 </a:t>
            </a:r>
            <a:r>
              <a:rPr sz="1050" dirty="0">
                <a:solidFill>
                  <a:srgbClr val="2B2A29"/>
                </a:solidFill>
                <a:latin typeface="Noto Serif CJK JP"/>
                <a:cs typeface="Noto Serif CJK JP"/>
              </a:rPr>
              <a:t>20</a:t>
            </a:r>
            <a:r>
              <a:rPr sz="1050" spc="5" dirty="0">
                <a:solidFill>
                  <a:srgbClr val="2B2A29"/>
                </a:solidFill>
                <a:latin typeface="Noto Serif CJK JP"/>
                <a:cs typeface="Noto Serif CJK JP"/>
              </a:rPr>
              <a:t> 秒钟，然</a:t>
            </a:r>
            <a:endParaRPr sz="1050" dirty="0">
              <a:latin typeface="Noto Serif CJK JP"/>
              <a:cs typeface="Noto Serif CJK JP"/>
            </a:endParaRPr>
          </a:p>
          <a:p>
            <a:pPr marL="516890">
              <a:lnSpc>
                <a:spcPct val="100000"/>
              </a:lnSpc>
              <a:spcBef>
                <a:spcPts val="615"/>
              </a:spcBef>
            </a:pPr>
            <a:r>
              <a:rPr sz="1050" spc="-20" dirty="0">
                <a:solidFill>
                  <a:srgbClr val="2B2A29"/>
                </a:solidFill>
                <a:latin typeface="Noto Serif CJK JP"/>
                <a:cs typeface="Noto Serif CJK JP"/>
              </a:rPr>
              <a:t>后打开主机盖。</a:t>
            </a:r>
            <a:endParaRPr sz="1050" dirty="0">
              <a:latin typeface="Noto Serif CJK JP"/>
              <a:cs typeface="Noto Serif CJK JP"/>
            </a:endParaRPr>
          </a:p>
        </p:txBody>
      </p:sp>
      <p:graphicFrame>
        <p:nvGraphicFramePr>
          <p:cNvPr id="6" name="object 6"/>
          <p:cNvGraphicFramePr>
            <a:graphicFrameLocks noGrp="1"/>
          </p:cNvGraphicFramePr>
          <p:nvPr/>
        </p:nvGraphicFramePr>
        <p:xfrm>
          <a:off x="697026" y="6079291"/>
          <a:ext cx="5356860" cy="2823845"/>
        </p:xfrm>
        <a:graphic>
          <a:graphicData uri="http://schemas.openxmlformats.org/drawingml/2006/table">
            <a:tbl>
              <a:tblPr firstRow="1" bandRow="1">
                <a:tableStyleId>{2D5ABB26-0587-4C30-8999-92F81FD0307C}</a:tableStyleId>
              </a:tblPr>
              <a:tblGrid>
                <a:gridCol w="221615">
                  <a:extLst>
                    <a:ext uri="{9D8B030D-6E8A-4147-A177-3AD203B41FA5}">
                      <a16:colId xmlns:a16="http://schemas.microsoft.com/office/drawing/2014/main" val="20000"/>
                    </a:ext>
                  </a:extLst>
                </a:gridCol>
                <a:gridCol w="296545">
                  <a:extLst>
                    <a:ext uri="{9D8B030D-6E8A-4147-A177-3AD203B41FA5}">
                      <a16:colId xmlns:a16="http://schemas.microsoft.com/office/drawing/2014/main" val="20001"/>
                    </a:ext>
                  </a:extLst>
                </a:gridCol>
                <a:gridCol w="4838700">
                  <a:extLst>
                    <a:ext uri="{9D8B030D-6E8A-4147-A177-3AD203B41FA5}">
                      <a16:colId xmlns:a16="http://schemas.microsoft.com/office/drawing/2014/main" val="20002"/>
                    </a:ext>
                  </a:extLst>
                </a:gridCol>
              </a:tblGrid>
              <a:tr h="185420">
                <a:tc rowSpan="2" gridSpan="2">
                  <a:txBody>
                    <a:bodyPr/>
                    <a:lstStyle/>
                    <a:p>
                      <a:pPr>
                        <a:lnSpc>
                          <a:spcPct val="100000"/>
                        </a:lnSpc>
                      </a:pPr>
                      <a:endParaRPr sz="1000">
                        <a:latin typeface="Times New Roman"/>
                        <a:cs typeface="Times New Roman"/>
                      </a:endParaRPr>
                    </a:p>
                  </a:txBody>
                  <a:tcPr marL="0" marR="0" marT="0" marB="0"/>
                </a:tc>
                <a:tc rowSpan="2" hMerge="1">
                  <a:txBody>
                    <a:bodyPr/>
                    <a:lstStyle/>
                    <a:p>
                      <a:endParaRPr/>
                    </a:p>
                  </a:txBody>
                  <a:tcPr marL="0" marR="0" marT="0" marB="0"/>
                </a:tc>
                <a:tc>
                  <a:txBody>
                    <a:bodyPr/>
                    <a:lstStyle/>
                    <a:p>
                      <a:pPr marL="123825">
                        <a:lnSpc>
                          <a:spcPts val="1120"/>
                        </a:lnSpc>
                      </a:pPr>
                      <a:r>
                        <a:rPr sz="950" dirty="0">
                          <a:solidFill>
                            <a:srgbClr val="2B6CAB"/>
                          </a:solidFill>
                          <a:latin typeface="Noto Serif CJK JP"/>
                          <a:cs typeface="Noto Serif CJK JP"/>
                        </a:rPr>
                        <a:t>2</a:t>
                      </a:r>
                      <a:r>
                        <a:rPr sz="950" spc="245" dirty="0">
                          <a:solidFill>
                            <a:srgbClr val="2B6CAB"/>
                          </a:solidFill>
                          <a:latin typeface="Noto Serif CJK JP"/>
                          <a:cs typeface="Noto Serif CJK JP"/>
                        </a:rPr>
                        <a:t>) </a:t>
                      </a:r>
                      <a:r>
                        <a:rPr sz="1050" spc="-20" dirty="0">
                          <a:solidFill>
                            <a:srgbClr val="2B2A29"/>
                          </a:solidFill>
                          <a:latin typeface="Noto Serif CJK JP"/>
                          <a:cs typeface="Noto Serif CJK JP"/>
                        </a:rPr>
                        <a:t>将设备移至通风处，使系统至少干燥 </a:t>
                      </a:r>
                      <a:r>
                        <a:rPr sz="1050" dirty="0">
                          <a:solidFill>
                            <a:srgbClr val="2B2A29"/>
                          </a:solidFill>
                          <a:latin typeface="Noto Serif CJK JP"/>
                          <a:cs typeface="Noto Serif CJK JP"/>
                        </a:rPr>
                        <a:t>24</a:t>
                      </a:r>
                      <a:r>
                        <a:rPr sz="1050" spc="-50" dirty="0">
                          <a:solidFill>
                            <a:srgbClr val="2B2A29"/>
                          </a:solidFill>
                          <a:latin typeface="Noto Serif CJK JP"/>
                          <a:cs typeface="Noto Serif CJK JP"/>
                        </a:rPr>
                        <a:t> 小时，并确保系统完全干燥。</a:t>
                      </a:r>
                      <a:endParaRPr sz="1050">
                        <a:latin typeface="Noto Serif CJK JP"/>
                        <a:cs typeface="Noto Serif CJK JP"/>
                      </a:endParaRPr>
                    </a:p>
                  </a:txBody>
                  <a:tcPr marL="0" marR="0" marT="0" marB="0"/>
                </a:tc>
                <a:extLst>
                  <a:ext uri="{0D108BD9-81ED-4DB2-BD59-A6C34878D82A}">
                    <a16:rowId xmlns:a16="http://schemas.microsoft.com/office/drawing/2014/main" val="10000"/>
                  </a:ext>
                </a:extLst>
              </a:tr>
              <a:tr h="236220">
                <a:tc gridSpan="2" vMerge="1">
                  <a:txBody>
                    <a:bodyPr/>
                    <a:lstStyle/>
                    <a:p>
                      <a:endParaRPr/>
                    </a:p>
                  </a:txBody>
                  <a:tcPr marL="0" marR="0" marT="0" marB="0"/>
                </a:tc>
                <a:tc hMerge="1" vMerge="1">
                  <a:txBody>
                    <a:bodyPr/>
                    <a:lstStyle/>
                    <a:p>
                      <a:endParaRPr/>
                    </a:p>
                  </a:txBody>
                  <a:tcPr marL="0" marR="0" marT="0" marB="0"/>
                </a:tc>
                <a:tc>
                  <a:txBody>
                    <a:bodyPr/>
                    <a:lstStyle/>
                    <a:p>
                      <a:pPr marL="123825">
                        <a:lnSpc>
                          <a:spcPct val="100000"/>
                        </a:lnSpc>
                        <a:spcBef>
                          <a:spcPts val="260"/>
                        </a:spcBef>
                      </a:pPr>
                      <a:r>
                        <a:rPr sz="950" dirty="0">
                          <a:solidFill>
                            <a:srgbClr val="2B6CAB"/>
                          </a:solidFill>
                          <a:latin typeface="Noto Serif CJK JP"/>
                          <a:cs typeface="Noto Serif CJK JP"/>
                        </a:rPr>
                        <a:t>3</a:t>
                      </a:r>
                      <a:r>
                        <a:rPr sz="950" spc="100" dirty="0">
                          <a:solidFill>
                            <a:srgbClr val="2B6CAB"/>
                          </a:solidFill>
                          <a:latin typeface="Noto Serif CJK JP"/>
                          <a:cs typeface="Noto Serif CJK JP"/>
                        </a:rPr>
                        <a:t>)  </a:t>
                      </a:r>
                      <a:r>
                        <a:rPr sz="1050" spc="-20" dirty="0">
                          <a:solidFill>
                            <a:srgbClr val="2B2A29"/>
                          </a:solidFill>
                          <a:latin typeface="Noto Serif CJK JP"/>
                          <a:cs typeface="Noto Serif CJK JP"/>
                        </a:rPr>
                        <a:t>合上主机盖，将系统重新连接至电源插座，然后开机。</a:t>
                      </a:r>
                      <a:endParaRPr sz="1050">
                        <a:latin typeface="Noto Serif CJK JP"/>
                        <a:cs typeface="Noto Serif CJK JP"/>
                      </a:endParaRPr>
                    </a:p>
                  </a:txBody>
                  <a:tcPr marL="0" marR="0" marT="33020" marB="0"/>
                </a:tc>
                <a:extLst>
                  <a:ext uri="{0D108BD9-81ED-4DB2-BD59-A6C34878D82A}">
                    <a16:rowId xmlns:a16="http://schemas.microsoft.com/office/drawing/2014/main" val="10001"/>
                  </a:ext>
                </a:extLst>
              </a:tr>
              <a:tr h="466725">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spcBef>
                          <a:spcPts val="850"/>
                        </a:spcBef>
                      </a:pPr>
                      <a:endParaRPr sz="1050">
                        <a:latin typeface="Times New Roman"/>
                        <a:cs typeface="Times New Roman"/>
                      </a:endParaRPr>
                    </a:p>
                    <a:p>
                      <a:pPr marL="36195" algn="ctr">
                        <a:lnSpc>
                          <a:spcPct val="100000"/>
                        </a:lnSpc>
                      </a:pPr>
                      <a:r>
                        <a:rPr sz="1050" spc="-50" dirty="0">
                          <a:solidFill>
                            <a:srgbClr val="2B6CAB"/>
                          </a:solidFill>
                          <a:latin typeface="Noto Serif CJK JP"/>
                          <a:cs typeface="Noto Serif CJK JP"/>
                        </a:rPr>
                        <a:t>3</a:t>
                      </a:r>
                      <a:endParaRPr sz="1050">
                        <a:latin typeface="Noto Serif CJK JP"/>
                        <a:cs typeface="Noto Serif CJK JP"/>
                      </a:endParaRPr>
                    </a:p>
                  </a:txBody>
                  <a:tcPr marL="0" marR="0" marT="107950" marB="0"/>
                </a:tc>
                <a:tc>
                  <a:txBody>
                    <a:bodyPr/>
                    <a:lstStyle/>
                    <a:p>
                      <a:pPr marL="123825">
                        <a:lnSpc>
                          <a:spcPct val="100000"/>
                        </a:lnSpc>
                        <a:spcBef>
                          <a:spcPts val="259"/>
                        </a:spcBef>
                      </a:pPr>
                      <a:r>
                        <a:rPr sz="950" dirty="0">
                          <a:solidFill>
                            <a:srgbClr val="2B6CAB"/>
                          </a:solidFill>
                          <a:latin typeface="Noto Serif CJK JP"/>
                          <a:cs typeface="Noto Serif CJK JP"/>
                        </a:rPr>
                        <a:t>4</a:t>
                      </a:r>
                      <a:r>
                        <a:rPr sz="950" spc="95" dirty="0">
                          <a:solidFill>
                            <a:srgbClr val="2B6CAB"/>
                          </a:solidFill>
                          <a:latin typeface="Noto Serif CJK JP"/>
                          <a:cs typeface="Noto Serif CJK JP"/>
                        </a:rPr>
                        <a:t>)  </a:t>
                      </a:r>
                      <a:r>
                        <a:rPr sz="1050" spc="-25" dirty="0">
                          <a:solidFill>
                            <a:srgbClr val="2B2A29"/>
                          </a:solidFill>
                          <a:latin typeface="Noto Serif CJK JP"/>
                          <a:cs typeface="Noto Serif CJK JP"/>
                        </a:rPr>
                        <a:t>如果运行失败或异常，请与浪潮联系，获得技术帮助。</a:t>
                      </a:r>
                      <a:endParaRPr sz="1050">
                        <a:latin typeface="Noto Serif CJK JP"/>
                        <a:cs typeface="Noto Serif CJK JP"/>
                      </a:endParaRPr>
                    </a:p>
                    <a:p>
                      <a:pPr marL="107314">
                        <a:lnSpc>
                          <a:spcPct val="100000"/>
                        </a:lnSpc>
                        <a:spcBef>
                          <a:spcPts val="540"/>
                        </a:spcBef>
                      </a:pPr>
                      <a:r>
                        <a:rPr sz="1050" spc="-30" dirty="0">
                          <a:solidFill>
                            <a:srgbClr val="2B2A29"/>
                          </a:solidFill>
                          <a:latin typeface="Noto Serif CJK JP"/>
                          <a:cs typeface="Noto Serif CJK JP"/>
                        </a:rPr>
                        <a:t>注意系统电缆和电源电缆的位置，将其布线在不会被踩到或碰落的地方，确保不</a:t>
                      </a:r>
                      <a:endParaRPr sz="1050">
                        <a:latin typeface="Noto Serif CJK JP"/>
                        <a:cs typeface="Noto Serif CJK JP"/>
                      </a:endParaRPr>
                    </a:p>
                  </a:txBody>
                  <a:tcPr marL="0" marR="0" marT="33019" marB="0"/>
                </a:tc>
                <a:extLst>
                  <a:ext uri="{0D108BD9-81ED-4DB2-BD59-A6C34878D82A}">
                    <a16:rowId xmlns:a16="http://schemas.microsoft.com/office/drawing/2014/main" val="10002"/>
                  </a:ext>
                </a:extLst>
              </a:tr>
              <a:tr h="244475">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07314">
                        <a:lnSpc>
                          <a:spcPct val="100000"/>
                        </a:lnSpc>
                        <a:spcBef>
                          <a:spcPts val="275"/>
                        </a:spcBef>
                      </a:pPr>
                      <a:r>
                        <a:rPr sz="1050" spc="-20" dirty="0">
                          <a:solidFill>
                            <a:srgbClr val="2B2A29"/>
                          </a:solidFill>
                          <a:latin typeface="Noto Serif CJK JP"/>
                          <a:cs typeface="Noto Serif CJK JP"/>
                        </a:rPr>
                        <a:t>要将其它物品放置在电缆上。</a:t>
                      </a:r>
                      <a:endParaRPr sz="1050">
                        <a:latin typeface="Noto Serif CJK JP"/>
                        <a:cs typeface="Noto Serif CJK JP"/>
                      </a:endParaRPr>
                    </a:p>
                  </a:txBody>
                  <a:tcPr marL="0" marR="0" marT="34925" marB="0"/>
                </a:tc>
                <a:extLst>
                  <a:ext uri="{0D108BD9-81ED-4DB2-BD59-A6C34878D82A}">
                    <a16:rowId xmlns:a16="http://schemas.microsoft.com/office/drawing/2014/main" val="10003"/>
                  </a:ext>
                </a:extLst>
              </a:tr>
              <a:tr h="241935">
                <a:tc>
                  <a:txBody>
                    <a:bodyPr/>
                    <a:lstStyle/>
                    <a:p>
                      <a:pPr>
                        <a:lnSpc>
                          <a:spcPct val="100000"/>
                        </a:lnSpc>
                      </a:pPr>
                      <a:endParaRPr sz="1000">
                        <a:latin typeface="Times New Roman"/>
                        <a:cs typeface="Times New Roman"/>
                      </a:endParaRPr>
                    </a:p>
                  </a:txBody>
                  <a:tcPr marL="0" marR="0" marT="0" marB="0"/>
                </a:tc>
                <a:tc>
                  <a:txBody>
                    <a:bodyPr/>
                    <a:lstStyle/>
                    <a:p>
                      <a:pPr marL="38735" algn="ctr">
                        <a:lnSpc>
                          <a:spcPct val="100000"/>
                        </a:lnSpc>
                        <a:spcBef>
                          <a:spcPts val="305"/>
                        </a:spcBef>
                      </a:pPr>
                      <a:r>
                        <a:rPr sz="1050" spc="-50" dirty="0">
                          <a:solidFill>
                            <a:srgbClr val="2B6CAB"/>
                          </a:solidFill>
                          <a:latin typeface="Noto Serif CJK JP"/>
                          <a:cs typeface="Noto Serif CJK JP"/>
                        </a:rPr>
                        <a:t>4</a:t>
                      </a:r>
                      <a:endParaRPr sz="1050">
                        <a:latin typeface="Noto Serif CJK JP"/>
                        <a:cs typeface="Noto Serif CJK JP"/>
                      </a:endParaRPr>
                    </a:p>
                  </a:txBody>
                  <a:tcPr marL="0" marR="0" marT="38735" marB="0"/>
                </a:tc>
                <a:tc>
                  <a:txBody>
                    <a:bodyPr/>
                    <a:lstStyle/>
                    <a:p>
                      <a:pPr marL="108585">
                        <a:lnSpc>
                          <a:spcPct val="100000"/>
                        </a:lnSpc>
                        <a:spcBef>
                          <a:spcPts val="305"/>
                        </a:spcBef>
                      </a:pPr>
                      <a:r>
                        <a:rPr sz="1050" spc="-10" dirty="0">
                          <a:solidFill>
                            <a:srgbClr val="2B2A29"/>
                          </a:solidFill>
                          <a:latin typeface="Noto Serif CJK JP"/>
                          <a:cs typeface="Noto Serif CJK JP"/>
                        </a:rPr>
                        <a:t>卸下主机盖或接触内部组件之前，应先让设备冷却 为避免损坏主板，请在系统</a:t>
                      </a:r>
                      <a:endParaRPr sz="1050">
                        <a:latin typeface="Noto Serif CJK JP"/>
                        <a:cs typeface="Noto Serif CJK JP"/>
                      </a:endParaRPr>
                    </a:p>
                  </a:txBody>
                  <a:tcPr marL="0" marR="0" marT="38735" marB="0"/>
                </a:tc>
                <a:extLst>
                  <a:ext uri="{0D108BD9-81ED-4DB2-BD59-A6C34878D82A}">
                    <a16:rowId xmlns:a16="http://schemas.microsoft.com/office/drawing/2014/main" val="10004"/>
                  </a:ext>
                </a:extLst>
              </a:tr>
              <a:tr h="236220">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07314">
                        <a:lnSpc>
                          <a:spcPct val="100000"/>
                        </a:lnSpc>
                        <a:spcBef>
                          <a:spcPts val="259"/>
                        </a:spcBef>
                      </a:pPr>
                      <a:r>
                        <a:rPr sz="1050" spc="-15" dirty="0">
                          <a:solidFill>
                            <a:srgbClr val="2B2A29"/>
                          </a:solidFill>
                          <a:latin typeface="Noto Serif CJK JP"/>
                          <a:cs typeface="Noto Serif CJK JP"/>
                        </a:rPr>
                        <a:t>关闭后等待 </a:t>
                      </a:r>
                      <a:r>
                        <a:rPr sz="1050" dirty="0">
                          <a:solidFill>
                            <a:srgbClr val="2B2A29"/>
                          </a:solidFill>
                          <a:latin typeface="Noto Serif CJK JP"/>
                          <a:cs typeface="Noto Serif CJK JP"/>
                        </a:rPr>
                        <a:t>5</a:t>
                      </a:r>
                      <a:r>
                        <a:rPr sz="1050" spc="-60" dirty="0">
                          <a:solidFill>
                            <a:srgbClr val="2B2A29"/>
                          </a:solidFill>
                          <a:latin typeface="Noto Serif CJK JP"/>
                          <a:cs typeface="Noto Serif CJK JP"/>
                        </a:rPr>
                        <a:t> 秒钟，然后再从主板上卸下组件或断开系统外围设备的连接。</a:t>
                      </a:r>
                      <a:endParaRPr sz="1050">
                        <a:latin typeface="Noto Serif CJK JP"/>
                        <a:cs typeface="Noto Serif CJK JP"/>
                      </a:endParaRPr>
                    </a:p>
                  </a:txBody>
                  <a:tcPr marL="0" marR="0" marT="33019" marB="0"/>
                </a:tc>
                <a:extLst>
                  <a:ext uri="{0D108BD9-81ED-4DB2-BD59-A6C34878D82A}">
                    <a16:rowId xmlns:a16="http://schemas.microsoft.com/office/drawing/2014/main" val="10005"/>
                  </a:ext>
                </a:extLst>
              </a:tr>
              <a:tr h="235585">
                <a:tc>
                  <a:txBody>
                    <a:bodyPr/>
                    <a:lstStyle/>
                    <a:p>
                      <a:pPr>
                        <a:lnSpc>
                          <a:spcPct val="100000"/>
                        </a:lnSpc>
                      </a:pPr>
                      <a:endParaRPr sz="1000">
                        <a:latin typeface="Times New Roman"/>
                        <a:cs typeface="Times New Roman"/>
                      </a:endParaRPr>
                    </a:p>
                  </a:txBody>
                  <a:tcPr marL="0" marR="0" marT="0" marB="0"/>
                </a:tc>
                <a:tc>
                  <a:txBody>
                    <a:bodyPr/>
                    <a:lstStyle/>
                    <a:p>
                      <a:pPr marL="36195" algn="ctr">
                        <a:lnSpc>
                          <a:spcPct val="100000"/>
                        </a:lnSpc>
                        <a:spcBef>
                          <a:spcPts val="259"/>
                        </a:spcBef>
                      </a:pPr>
                      <a:r>
                        <a:rPr sz="1050" spc="-50" dirty="0">
                          <a:solidFill>
                            <a:srgbClr val="2B6CAB"/>
                          </a:solidFill>
                          <a:latin typeface="Noto Serif CJK JP"/>
                          <a:cs typeface="Noto Serif CJK JP"/>
                        </a:rPr>
                        <a:t>5</a:t>
                      </a:r>
                      <a:endParaRPr sz="1050">
                        <a:latin typeface="Noto Serif CJK JP"/>
                        <a:cs typeface="Noto Serif CJK JP"/>
                      </a:endParaRPr>
                    </a:p>
                  </a:txBody>
                  <a:tcPr marL="0" marR="0" marT="33019" marB="0"/>
                </a:tc>
                <a:tc>
                  <a:txBody>
                    <a:bodyPr/>
                    <a:lstStyle/>
                    <a:p>
                      <a:pPr marL="94615">
                        <a:lnSpc>
                          <a:spcPct val="100000"/>
                        </a:lnSpc>
                        <a:spcBef>
                          <a:spcPts val="259"/>
                        </a:spcBef>
                      </a:pPr>
                      <a:r>
                        <a:rPr sz="1050" spc="-20" dirty="0">
                          <a:solidFill>
                            <a:srgbClr val="2B2A29"/>
                          </a:solidFill>
                          <a:latin typeface="Noto Serif CJK JP"/>
                          <a:cs typeface="Noto Serif CJK JP"/>
                        </a:rPr>
                        <a:t>如果设备中安装了调制解调器、电信或局域网选件，请注意以下事项</a:t>
                      </a:r>
                      <a:endParaRPr sz="1050">
                        <a:latin typeface="Noto Serif CJK JP"/>
                        <a:cs typeface="Noto Serif CJK JP"/>
                      </a:endParaRPr>
                    </a:p>
                  </a:txBody>
                  <a:tcPr marL="0" marR="0" marT="33019" marB="0"/>
                </a:tc>
                <a:extLst>
                  <a:ext uri="{0D108BD9-81ED-4DB2-BD59-A6C34878D82A}">
                    <a16:rowId xmlns:a16="http://schemas.microsoft.com/office/drawing/2014/main" val="10006"/>
                  </a:ext>
                </a:extLst>
              </a:tr>
              <a:tr h="235585">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23825">
                        <a:lnSpc>
                          <a:spcPct val="100000"/>
                        </a:lnSpc>
                        <a:spcBef>
                          <a:spcPts val="259"/>
                        </a:spcBef>
                      </a:pPr>
                      <a:r>
                        <a:rPr sz="950" dirty="0">
                          <a:solidFill>
                            <a:srgbClr val="2B6CAB"/>
                          </a:solidFill>
                          <a:latin typeface="Noto Serif CJK JP"/>
                          <a:cs typeface="Noto Serif CJK JP"/>
                        </a:rPr>
                        <a:t>1</a:t>
                      </a:r>
                      <a:r>
                        <a:rPr sz="950" spc="100" dirty="0">
                          <a:solidFill>
                            <a:srgbClr val="2B6CAB"/>
                          </a:solidFill>
                          <a:latin typeface="Noto Serif CJK JP"/>
                          <a:cs typeface="Noto Serif CJK JP"/>
                        </a:rPr>
                        <a:t>)  </a:t>
                      </a:r>
                      <a:r>
                        <a:rPr sz="1050" spc="-20" dirty="0">
                          <a:solidFill>
                            <a:srgbClr val="2B2A29"/>
                          </a:solidFill>
                          <a:latin typeface="Noto Serif CJK JP"/>
                          <a:cs typeface="Noto Serif CJK JP"/>
                        </a:rPr>
                        <a:t>如果出现雷电天气，请勿连接或使用调制解调器。否则可能遭受雷击。</a:t>
                      </a:r>
                      <a:endParaRPr sz="1050">
                        <a:latin typeface="Noto Serif CJK JP"/>
                        <a:cs typeface="Noto Serif CJK JP"/>
                      </a:endParaRPr>
                    </a:p>
                  </a:txBody>
                  <a:tcPr marL="0" marR="0" marT="33019" marB="0"/>
                </a:tc>
                <a:extLst>
                  <a:ext uri="{0D108BD9-81ED-4DB2-BD59-A6C34878D82A}">
                    <a16:rowId xmlns:a16="http://schemas.microsoft.com/office/drawing/2014/main" val="10007"/>
                  </a:ext>
                </a:extLst>
              </a:tr>
              <a:tr h="236220">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23825">
                        <a:lnSpc>
                          <a:spcPct val="100000"/>
                        </a:lnSpc>
                        <a:spcBef>
                          <a:spcPts val="260"/>
                        </a:spcBef>
                      </a:pPr>
                      <a:r>
                        <a:rPr sz="950" dirty="0">
                          <a:solidFill>
                            <a:srgbClr val="2B6CAB"/>
                          </a:solidFill>
                          <a:latin typeface="Noto Serif CJK JP"/>
                          <a:cs typeface="Noto Serif CJK JP"/>
                        </a:rPr>
                        <a:t>2</a:t>
                      </a:r>
                      <a:r>
                        <a:rPr sz="950" spc="100" dirty="0">
                          <a:solidFill>
                            <a:srgbClr val="2B6CAB"/>
                          </a:solidFill>
                          <a:latin typeface="Noto Serif CJK JP"/>
                          <a:cs typeface="Noto Serif CJK JP"/>
                        </a:rPr>
                        <a:t>)  </a:t>
                      </a:r>
                      <a:r>
                        <a:rPr sz="1050" spc="-25" dirty="0">
                          <a:solidFill>
                            <a:srgbClr val="2B2A29"/>
                          </a:solidFill>
                          <a:latin typeface="Noto Serif CJK JP"/>
                          <a:cs typeface="Noto Serif CJK JP"/>
                        </a:rPr>
                        <a:t>切勿在潮湿环境中连接或使用调制解调器。</a:t>
                      </a:r>
                      <a:endParaRPr sz="1050">
                        <a:latin typeface="Noto Serif CJK JP"/>
                        <a:cs typeface="Noto Serif CJK JP"/>
                      </a:endParaRPr>
                    </a:p>
                  </a:txBody>
                  <a:tcPr marL="0" marR="0" marT="33020" marB="0"/>
                </a:tc>
                <a:extLst>
                  <a:ext uri="{0D108BD9-81ED-4DB2-BD59-A6C34878D82A}">
                    <a16:rowId xmlns:a16="http://schemas.microsoft.com/office/drawing/2014/main" val="10008"/>
                  </a:ext>
                </a:extLst>
              </a:tr>
              <a:tr h="288290">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23825">
                        <a:lnSpc>
                          <a:spcPct val="100000"/>
                        </a:lnSpc>
                        <a:spcBef>
                          <a:spcPts val="260"/>
                        </a:spcBef>
                      </a:pPr>
                      <a:r>
                        <a:rPr sz="950" dirty="0">
                          <a:solidFill>
                            <a:srgbClr val="2B6CAB"/>
                          </a:solidFill>
                          <a:latin typeface="Noto Serif CJK JP"/>
                          <a:cs typeface="Noto Serif CJK JP"/>
                        </a:rPr>
                        <a:t>3</a:t>
                      </a:r>
                      <a:r>
                        <a:rPr sz="950" spc="204" dirty="0">
                          <a:solidFill>
                            <a:srgbClr val="2B6CAB"/>
                          </a:solidFill>
                          <a:latin typeface="Noto Serif CJK JP"/>
                          <a:cs typeface="Noto Serif CJK JP"/>
                        </a:rPr>
                        <a:t>) </a:t>
                      </a:r>
                      <a:r>
                        <a:rPr sz="1050" spc="-25" dirty="0">
                          <a:solidFill>
                            <a:srgbClr val="2B2A29"/>
                          </a:solidFill>
                          <a:latin typeface="Noto Serif CJK JP"/>
                          <a:cs typeface="Noto Serif CJK JP"/>
                        </a:rPr>
                        <a:t>切勿将调制解调器或电话电缆插入网络接口控制器 (</a:t>
                      </a:r>
                      <a:r>
                        <a:rPr sz="1050" spc="-55" dirty="0">
                          <a:solidFill>
                            <a:srgbClr val="2B2A29"/>
                          </a:solidFill>
                          <a:latin typeface="Noto Serif CJK JP"/>
                          <a:cs typeface="Noto Serif CJK JP"/>
                        </a:rPr>
                        <a:t>N</a:t>
                      </a:r>
                      <a:r>
                        <a:rPr sz="1050" spc="95" dirty="0">
                          <a:solidFill>
                            <a:srgbClr val="2B2A29"/>
                          </a:solidFill>
                          <a:latin typeface="Noto Serif CJK JP"/>
                          <a:cs typeface="Noto Serif CJK JP"/>
                        </a:rPr>
                        <a:t> </a:t>
                      </a:r>
                      <a:r>
                        <a:rPr sz="1050" spc="-10" dirty="0">
                          <a:solidFill>
                            <a:srgbClr val="2B2A29"/>
                          </a:solidFill>
                          <a:latin typeface="Noto Serif CJK JP"/>
                          <a:cs typeface="Noto Serif CJK JP"/>
                        </a:rPr>
                        <a:t>C</a:t>
                      </a:r>
                      <a:r>
                        <a:rPr sz="1050" spc="-40" dirty="0">
                          <a:solidFill>
                            <a:srgbClr val="2B2A29"/>
                          </a:solidFill>
                          <a:latin typeface="Noto Serif CJK JP"/>
                          <a:cs typeface="Noto Serif CJK JP"/>
                        </a:rPr>
                        <a:t>) 插座。</a:t>
                      </a:r>
                      <a:endParaRPr sz="1050">
                        <a:latin typeface="Noto Serif CJK JP"/>
                        <a:cs typeface="Noto Serif CJK JP"/>
                      </a:endParaRPr>
                    </a:p>
                  </a:txBody>
                  <a:tcPr marL="0" marR="0" marT="33020" marB="0"/>
                </a:tc>
                <a:extLst>
                  <a:ext uri="{0D108BD9-81ED-4DB2-BD59-A6C34878D82A}">
                    <a16:rowId xmlns:a16="http://schemas.microsoft.com/office/drawing/2014/main" val="10009"/>
                  </a:ext>
                </a:extLst>
              </a:tr>
              <a:tr h="217170">
                <a:tc>
                  <a:txBody>
                    <a:bodyPr/>
                    <a:lstStyle/>
                    <a:p>
                      <a:pPr marL="31750">
                        <a:lnSpc>
                          <a:spcPts val="925"/>
                        </a:lnSpc>
                        <a:spcBef>
                          <a:spcPts val="685"/>
                        </a:spcBef>
                      </a:pPr>
                      <a:r>
                        <a:rPr sz="900" spc="-50" dirty="0">
                          <a:solidFill>
                            <a:srgbClr val="2B2A29"/>
                          </a:solidFill>
                          <a:latin typeface="Noto Serif CJK JP"/>
                          <a:cs typeface="Noto Serif CJK JP"/>
                        </a:rPr>
                        <a:t>2</a:t>
                      </a:r>
                      <a:endParaRPr sz="900">
                        <a:latin typeface="Noto Serif CJK JP"/>
                        <a:cs typeface="Noto Serif CJK JP"/>
                      </a:endParaRPr>
                    </a:p>
                  </a:txBody>
                  <a:tcPr marL="0" marR="0" marT="86995"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0"/>
                  </a:ext>
                </a:extLst>
              </a:tr>
            </a:tbl>
          </a:graphicData>
        </a:graphic>
      </p:graphicFrame>
      <p:grpSp>
        <p:nvGrpSpPr>
          <p:cNvPr id="7" name="object 7"/>
          <p:cNvGrpSpPr/>
          <p:nvPr/>
        </p:nvGrpSpPr>
        <p:grpSpPr>
          <a:xfrm>
            <a:off x="841247" y="2857500"/>
            <a:ext cx="5198110" cy="233679"/>
            <a:chOff x="841247" y="2959417"/>
            <a:chExt cx="5198110" cy="233679"/>
          </a:xfrm>
        </p:grpSpPr>
        <p:pic>
          <p:nvPicPr>
            <p:cNvPr id="8" name="object 8"/>
            <p:cNvPicPr/>
            <p:nvPr/>
          </p:nvPicPr>
          <p:blipFill>
            <a:blip r:embed="rId3" cstate="print"/>
            <a:stretch>
              <a:fillRect/>
            </a:stretch>
          </p:blipFill>
          <p:spPr>
            <a:xfrm>
              <a:off x="841247" y="3012948"/>
              <a:ext cx="204215" cy="179832"/>
            </a:xfrm>
            <a:prstGeom prst="rect">
              <a:avLst/>
            </a:prstGeom>
          </p:spPr>
        </p:pic>
        <p:sp>
          <p:nvSpPr>
            <p:cNvPr id="9" name="object 9"/>
            <p:cNvSpPr/>
            <p:nvPr/>
          </p:nvSpPr>
          <p:spPr>
            <a:xfrm>
              <a:off x="1043939" y="2964180"/>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grpSp>
      <p:sp>
        <p:nvSpPr>
          <p:cNvPr id="10" name="object 10"/>
          <p:cNvSpPr/>
          <p:nvPr/>
        </p:nvSpPr>
        <p:spPr>
          <a:xfrm>
            <a:off x="1043939" y="3467100"/>
            <a:ext cx="4995545" cy="0"/>
          </a:xfrm>
          <a:custGeom>
            <a:avLst/>
            <a:gdLst/>
            <a:ahLst/>
            <a:cxnLst/>
            <a:rect l="l" t="t" r="r" b="b"/>
            <a:pathLst>
              <a:path w="4995545">
                <a:moveTo>
                  <a:pt x="0" y="0"/>
                </a:moveTo>
                <a:lnTo>
                  <a:pt x="4995164" y="0"/>
                </a:lnTo>
              </a:path>
            </a:pathLst>
          </a:custGeom>
          <a:ln w="9525">
            <a:solidFill>
              <a:srgbClr val="2B6CAB"/>
            </a:solidFill>
          </a:ln>
        </p:spPr>
        <p:txBody>
          <a:bodyPr wrap="square" lIns="0" tIns="0" rIns="0" bIns="0" rtlCol="0"/>
          <a:lstStyle/>
          <a:p>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74</a:t>
            </a:r>
            <a:endParaRPr sz="900">
              <a:latin typeface="Noto Serif CJK JP"/>
              <a:cs typeface="Noto Serif CJK JP"/>
            </a:endParaRPr>
          </a:p>
        </p:txBody>
      </p:sp>
      <p:sp>
        <p:nvSpPr>
          <p:cNvPr id="6" name="object 6"/>
          <p:cNvSpPr txBox="1"/>
          <p:nvPr/>
        </p:nvSpPr>
        <p:spPr>
          <a:xfrm>
            <a:off x="1310132" y="871855"/>
            <a:ext cx="3726815" cy="186690"/>
          </a:xfrm>
          <a:prstGeom prst="rect">
            <a:avLst/>
          </a:prstGeom>
        </p:spPr>
        <p:txBody>
          <a:bodyPr vert="horz" wrap="square" lIns="0" tIns="13335" rIns="0" bIns="0" rtlCol="0">
            <a:spAutoFit/>
          </a:bodyPr>
          <a:lstStyle/>
          <a:p>
            <a:pPr marL="12700">
              <a:lnSpc>
                <a:spcPct val="100000"/>
              </a:lnSpc>
              <a:spcBef>
                <a:spcPts val="105"/>
              </a:spcBef>
            </a:pPr>
            <a:r>
              <a:rPr sz="1050" spc="35" dirty="0">
                <a:solidFill>
                  <a:srgbClr val="2B2A29"/>
                </a:solidFill>
                <a:latin typeface="Noto Serif CJK JP"/>
                <a:cs typeface="Noto Serif CJK JP"/>
              </a:rPr>
              <a:t>步骤 </a:t>
            </a:r>
            <a:r>
              <a:rPr sz="1050" dirty="0">
                <a:solidFill>
                  <a:srgbClr val="2B2A29"/>
                </a:solidFill>
                <a:latin typeface="Noto Serif CJK JP"/>
                <a:cs typeface="Noto Serif CJK JP"/>
              </a:rPr>
              <a:t>2</a:t>
            </a:r>
            <a:r>
              <a:rPr sz="1050" spc="-20" dirty="0">
                <a:solidFill>
                  <a:srgbClr val="2B2A29"/>
                </a:solidFill>
                <a:latin typeface="Noto Serif CJK JP"/>
                <a:cs typeface="Noto Serif CJK JP"/>
              </a:rPr>
              <a:t>  自动弹出硬盘托架上的扳手，顺平向外拆除硬盘托架。</a:t>
            </a:r>
            <a:endParaRPr sz="1050">
              <a:latin typeface="Noto Serif CJK JP"/>
              <a:cs typeface="Noto Serif CJK JP"/>
            </a:endParaRPr>
          </a:p>
        </p:txBody>
      </p:sp>
      <p:sp>
        <p:nvSpPr>
          <p:cNvPr id="7" name="object 7"/>
          <p:cNvSpPr txBox="1"/>
          <p:nvPr/>
        </p:nvSpPr>
        <p:spPr>
          <a:xfrm>
            <a:off x="1310132" y="4415409"/>
            <a:ext cx="2798445" cy="186690"/>
          </a:xfrm>
          <a:prstGeom prst="rect">
            <a:avLst/>
          </a:prstGeom>
        </p:spPr>
        <p:txBody>
          <a:bodyPr vert="horz" wrap="square" lIns="0" tIns="13335" rIns="0" bIns="0" rtlCol="0">
            <a:spAutoFit/>
          </a:bodyPr>
          <a:lstStyle/>
          <a:p>
            <a:pPr marL="12700">
              <a:lnSpc>
                <a:spcPct val="100000"/>
              </a:lnSpc>
              <a:spcBef>
                <a:spcPts val="105"/>
              </a:spcBef>
            </a:pPr>
            <a:r>
              <a:rPr sz="1050" spc="40" dirty="0">
                <a:solidFill>
                  <a:srgbClr val="2B2A29"/>
                </a:solidFill>
                <a:latin typeface="Noto Serif CJK JP"/>
                <a:cs typeface="Noto Serif CJK JP"/>
              </a:rPr>
              <a:t>步骤 </a:t>
            </a:r>
            <a:r>
              <a:rPr sz="1050" dirty="0">
                <a:solidFill>
                  <a:srgbClr val="2B2A29"/>
                </a:solidFill>
                <a:latin typeface="Noto Serif CJK JP"/>
                <a:cs typeface="Noto Serif CJK JP"/>
              </a:rPr>
              <a:t>3</a:t>
            </a:r>
            <a:r>
              <a:rPr sz="1050" spc="-15" dirty="0">
                <a:solidFill>
                  <a:srgbClr val="2B2A29"/>
                </a:solidFill>
                <a:latin typeface="Noto Serif CJK JP"/>
                <a:cs typeface="Noto Serif CJK JP"/>
              </a:rPr>
              <a:t>  用四颗硬盘螺丝将硬盘固定在托架上。</a:t>
            </a:r>
            <a:endParaRPr sz="1050">
              <a:latin typeface="Noto Serif CJK JP"/>
              <a:cs typeface="Noto Serif CJK JP"/>
            </a:endParaRPr>
          </a:p>
        </p:txBody>
      </p:sp>
      <p:sp>
        <p:nvSpPr>
          <p:cNvPr id="8" name="object 8"/>
          <p:cNvSpPr txBox="1"/>
          <p:nvPr/>
        </p:nvSpPr>
        <p:spPr>
          <a:xfrm>
            <a:off x="1310132" y="7250684"/>
            <a:ext cx="3319779" cy="186690"/>
          </a:xfrm>
          <a:prstGeom prst="rect">
            <a:avLst/>
          </a:prstGeom>
        </p:spPr>
        <p:txBody>
          <a:bodyPr vert="horz" wrap="square" lIns="0" tIns="13335" rIns="0" bIns="0" rtlCol="0">
            <a:spAutoFit/>
          </a:bodyPr>
          <a:lstStyle/>
          <a:p>
            <a:pPr marL="12700">
              <a:lnSpc>
                <a:spcPct val="100000"/>
              </a:lnSpc>
              <a:spcBef>
                <a:spcPts val="105"/>
              </a:spcBef>
            </a:pPr>
            <a:r>
              <a:rPr sz="1050" spc="25" dirty="0">
                <a:solidFill>
                  <a:srgbClr val="2B2A29"/>
                </a:solidFill>
                <a:latin typeface="Noto Serif CJK JP"/>
                <a:cs typeface="Noto Serif CJK JP"/>
              </a:rPr>
              <a:t>步骤 </a:t>
            </a:r>
            <a:r>
              <a:rPr sz="1050" dirty="0">
                <a:solidFill>
                  <a:srgbClr val="2B2A29"/>
                </a:solidFill>
                <a:latin typeface="Noto Serif CJK JP"/>
                <a:cs typeface="Noto Serif CJK JP"/>
              </a:rPr>
              <a:t>4</a:t>
            </a:r>
            <a:r>
              <a:rPr sz="1050" spc="-20" dirty="0">
                <a:solidFill>
                  <a:srgbClr val="2B2A29"/>
                </a:solidFill>
                <a:latin typeface="Noto Serif CJK JP"/>
                <a:cs typeface="Noto Serif CJK JP"/>
              </a:rPr>
              <a:t>  将硬盘装入服务器中，并将硬盘扳手固定牢固。</a:t>
            </a:r>
            <a:endParaRPr sz="1050">
              <a:latin typeface="Noto Serif CJK JP"/>
              <a:cs typeface="Noto Serif CJK JP"/>
            </a:endParaRPr>
          </a:p>
        </p:txBody>
      </p:sp>
      <p:grpSp>
        <p:nvGrpSpPr>
          <p:cNvPr id="9" name="object 9"/>
          <p:cNvGrpSpPr/>
          <p:nvPr/>
        </p:nvGrpSpPr>
        <p:grpSpPr>
          <a:xfrm>
            <a:off x="1818132" y="1170432"/>
            <a:ext cx="3449320" cy="3028315"/>
            <a:chOff x="1818132" y="1170432"/>
            <a:chExt cx="3449320" cy="3028315"/>
          </a:xfrm>
        </p:grpSpPr>
        <p:pic>
          <p:nvPicPr>
            <p:cNvPr id="10" name="object 10"/>
            <p:cNvPicPr/>
            <p:nvPr/>
          </p:nvPicPr>
          <p:blipFill>
            <a:blip r:embed="rId3" cstate="print"/>
            <a:stretch>
              <a:fillRect/>
            </a:stretch>
          </p:blipFill>
          <p:spPr>
            <a:xfrm>
              <a:off x="1906524" y="1210056"/>
              <a:ext cx="3343655" cy="2939796"/>
            </a:xfrm>
            <a:prstGeom prst="rect">
              <a:avLst/>
            </a:prstGeom>
          </p:spPr>
        </p:pic>
        <p:pic>
          <p:nvPicPr>
            <p:cNvPr id="11" name="object 11"/>
            <p:cNvPicPr/>
            <p:nvPr/>
          </p:nvPicPr>
          <p:blipFill>
            <a:blip r:embed="rId4" cstate="print"/>
            <a:stretch>
              <a:fillRect/>
            </a:stretch>
          </p:blipFill>
          <p:spPr>
            <a:xfrm>
              <a:off x="1818132" y="1170432"/>
              <a:ext cx="3448812" cy="3028188"/>
            </a:xfrm>
            <a:prstGeom prst="rect">
              <a:avLst/>
            </a:prstGeom>
          </p:spPr>
        </p:pic>
      </p:grpSp>
      <p:grpSp>
        <p:nvGrpSpPr>
          <p:cNvPr id="12" name="object 12"/>
          <p:cNvGrpSpPr/>
          <p:nvPr/>
        </p:nvGrpSpPr>
        <p:grpSpPr>
          <a:xfrm>
            <a:off x="1763267" y="4913376"/>
            <a:ext cx="3525520" cy="1945005"/>
            <a:chOff x="1763267" y="4913376"/>
            <a:chExt cx="3525520" cy="1945005"/>
          </a:xfrm>
        </p:grpSpPr>
        <p:pic>
          <p:nvPicPr>
            <p:cNvPr id="13" name="object 13"/>
            <p:cNvPicPr/>
            <p:nvPr/>
          </p:nvPicPr>
          <p:blipFill>
            <a:blip r:embed="rId5" cstate="print"/>
            <a:stretch>
              <a:fillRect/>
            </a:stretch>
          </p:blipFill>
          <p:spPr>
            <a:xfrm>
              <a:off x="1790699" y="4954524"/>
              <a:ext cx="3497579" cy="1903475"/>
            </a:xfrm>
            <a:prstGeom prst="rect">
              <a:avLst/>
            </a:prstGeom>
          </p:spPr>
        </p:pic>
        <p:pic>
          <p:nvPicPr>
            <p:cNvPr id="14" name="object 14"/>
            <p:cNvPicPr/>
            <p:nvPr/>
          </p:nvPicPr>
          <p:blipFill>
            <a:blip r:embed="rId6" cstate="print"/>
            <a:stretch>
              <a:fillRect/>
            </a:stretch>
          </p:blipFill>
          <p:spPr>
            <a:xfrm>
              <a:off x="1763267" y="4913376"/>
              <a:ext cx="3503676" cy="1944623"/>
            </a:xfrm>
            <a:prstGeom prst="rect">
              <a:avLst/>
            </a:prstGeom>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08446" y="469772"/>
            <a:ext cx="671830"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Noto Serif CJK JP"/>
                <a:cs typeface="Noto Serif CJK JP"/>
              </a:rPr>
              <a:t>硬件维护</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75</a:t>
            </a:r>
            <a:endParaRPr sz="900">
              <a:latin typeface="Noto Serif CJK JP"/>
              <a:cs typeface="Noto Serif CJK JP"/>
            </a:endParaRPr>
          </a:p>
        </p:txBody>
      </p:sp>
      <p:sp>
        <p:nvSpPr>
          <p:cNvPr id="4" name="object 4"/>
          <p:cNvSpPr txBox="1"/>
          <p:nvPr/>
        </p:nvSpPr>
        <p:spPr>
          <a:xfrm>
            <a:off x="788009" y="870585"/>
            <a:ext cx="2650490" cy="495934"/>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5.2.4</a:t>
            </a:r>
            <a:r>
              <a:rPr sz="1200" spc="-45" dirty="0">
                <a:solidFill>
                  <a:srgbClr val="2B6CAB"/>
                </a:solidFill>
                <a:latin typeface="Noto Serif CJK JP"/>
                <a:cs typeface="Noto Serif CJK JP"/>
              </a:rPr>
              <a:t> 更换电源</a:t>
            </a:r>
            <a:endParaRPr sz="1200">
              <a:latin typeface="Noto Serif CJK JP"/>
              <a:cs typeface="Noto Serif CJK JP"/>
            </a:endParaRPr>
          </a:p>
          <a:p>
            <a:pPr marL="535305">
              <a:lnSpc>
                <a:spcPct val="100000"/>
              </a:lnSpc>
              <a:spcBef>
                <a:spcPts val="1000"/>
              </a:spcBef>
            </a:pPr>
            <a:r>
              <a:rPr sz="1050" spc="35" dirty="0">
                <a:solidFill>
                  <a:srgbClr val="2B2A29"/>
                </a:solidFill>
                <a:latin typeface="Noto Serif CJK JP"/>
                <a:cs typeface="Noto Serif CJK JP"/>
              </a:rPr>
              <a:t>步骤 </a:t>
            </a:r>
            <a:r>
              <a:rPr sz="1050" dirty="0">
                <a:solidFill>
                  <a:srgbClr val="2B2A29"/>
                </a:solidFill>
                <a:latin typeface="Noto Serif CJK JP"/>
                <a:cs typeface="Noto Serif CJK JP"/>
              </a:rPr>
              <a:t>1  沿箭头方向扳动电源卡扣。</a:t>
            </a:r>
            <a:endParaRPr sz="1050">
              <a:latin typeface="Noto Serif CJK JP"/>
              <a:cs typeface="Noto Serif CJK JP"/>
            </a:endParaRPr>
          </a:p>
        </p:txBody>
      </p:sp>
      <p:sp>
        <p:nvSpPr>
          <p:cNvPr id="5" name="object 5"/>
          <p:cNvSpPr txBox="1"/>
          <p:nvPr/>
        </p:nvSpPr>
        <p:spPr>
          <a:xfrm>
            <a:off x="1310132" y="4719904"/>
            <a:ext cx="2128520" cy="187325"/>
          </a:xfrm>
          <a:prstGeom prst="rect">
            <a:avLst/>
          </a:prstGeom>
        </p:spPr>
        <p:txBody>
          <a:bodyPr vert="horz" wrap="square" lIns="0" tIns="13335" rIns="0" bIns="0" rtlCol="0">
            <a:spAutoFit/>
          </a:bodyPr>
          <a:lstStyle/>
          <a:p>
            <a:pPr marL="12700">
              <a:lnSpc>
                <a:spcPct val="100000"/>
              </a:lnSpc>
              <a:spcBef>
                <a:spcPts val="105"/>
              </a:spcBef>
            </a:pPr>
            <a:r>
              <a:rPr sz="1050" spc="35" dirty="0">
                <a:solidFill>
                  <a:srgbClr val="2B2A29"/>
                </a:solidFill>
                <a:latin typeface="Noto Serif CJK JP"/>
                <a:cs typeface="Noto Serif CJK JP"/>
              </a:rPr>
              <a:t>步骤 </a:t>
            </a:r>
            <a:r>
              <a:rPr sz="1050" dirty="0">
                <a:solidFill>
                  <a:srgbClr val="2B2A29"/>
                </a:solidFill>
                <a:latin typeface="Noto Serif CJK JP"/>
                <a:cs typeface="Noto Serif CJK JP"/>
              </a:rPr>
              <a:t>2</a:t>
            </a:r>
            <a:r>
              <a:rPr sz="1050" spc="-5" dirty="0">
                <a:solidFill>
                  <a:srgbClr val="2B2A29"/>
                </a:solidFill>
                <a:latin typeface="Noto Serif CJK JP"/>
                <a:cs typeface="Noto Serif CJK JP"/>
              </a:rPr>
              <a:t>  将电源水平均匀用力移除。</a:t>
            </a:r>
            <a:endParaRPr sz="1050">
              <a:latin typeface="Noto Serif CJK JP"/>
              <a:cs typeface="Noto Serif CJK JP"/>
            </a:endParaRPr>
          </a:p>
        </p:txBody>
      </p:sp>
      <p:sp>
        <p:nvSpPr>
          <p:cNvPr id="6" name="object 6"/>
          <p:cNvSpPr txBox="1"/>
          <p:nvPr/>
        </p:nvSpPr>
        <p:spPr>
          <a:xfrm>
            <a:off x="1040079" y="7751470"/>
            <a:ext cx="5088255" cy="664845"/>
          </a:xfrm>
          <a:prstGeom prst="rect">
            <a:avLst/>
          </a:prstGeom>
        </p:spPr>
        <p:txBody>
          <a:bodyPr vert="horz" wrap="square" lIns="0" tIns="53340" rIns="0" bIns="0" rtlCol="0">
            <a:spAutoFit/>
          </a:bodyPr>
          <a:lstStyle/>
          <a:p>
            <a:pPr marL="281940">
              <a:lnSpc>
                <a:spcPct val="100000"/>
              </a:lnSpc>
              <a:spcBef>
                <a:spcPts val="420"/>
              </a:spcBef>
            </a:pPr>
            <a:r>
              <a:rPr sz="1050" spc="-15" dirty="0">
                <a:solidFill>
                  <a:srgbClr val="2B2A29"/>
                </a:solidFill>
                <a:latin typeface="Noto Serif CJK JP"/>
                <a:cs typeface="Noto Serif CJK JP"/>
              </a:rPr>
              <a:t>步骤 </a:t>
            </a:r>
            <a:r>
              <a:rPr sz="1050" dirty="0">
                <a:solidFill>
                  <a:srgbClr val="2B2A29"/>
                </a:solidFill>
                <a:latin typeface="Noto Serif CJK JP"/>
                <a:cs typeface="Noto Serif CJK JP"/>
              </a:rPr>
              <a:t>3</a:t>
            </a:r>
            <a:r>
              <a:rPr sz="1050" spc="65" dirty="0">
                <a:solidFill>
                  <a:srgbClr val="2B2A29"/>
                </a:solidFill>
                <a:latin typeface="Noto Serif CJK JP"/>
                <a:cs typeface="Noto Serif CJK JP"/>
              </a:rPr>
              <a:t> 安装电源模块。</a:t>
            </a:r>
            <a:endParaRPr sz="1050">
              <a:latin typeface="Noto Serif CJK JP"/>
              <a:cs typeface="Noto Serif CJK JP"/>
            </a:endParaRPr>
          </a:p>
          <a:p>
            <a:pPr marL="281940">
              <a:lnSpc>
                <a:spcPct val="100000"/>
              </a:lnSpc>
              <a:spcBef>
                <a:spcPts val="325"/>
              </a:spcBef>
            </a:pPr>
            <a:r>
              <a:rPr sz="1050" spc="-75" dirty="0">
                <a:solidFill>
                  <a:srgbClr val="2B2A29"/>
                </a:solidFill>
                <a:latin typeface="Noto Serif CJK JP"/>
                <a:cs typeface="Noto Serif CJK JP"/>
              </a:rPr>
              <a:t>将新的电源模块沿电源滑道推入，直至听到</a:t>
            </a:r>
            <a:r>
              <a:rPr sz="1050" spc="-60" dirty="0">
                <a:solidFill>
                  <a:srgbClr val="2B2A29"/>
                </a:solidFill>
                <a:latin typeface="Noto Serif CJK JP"/>
                <a:cs typeface="Noto Serif CJK JP"/>
              </a:rPr>
              <a:t>“昧＂的一声，电源弹片自动扣入卡扣，电</a:t>
            </a:r>
            <a:endParaRPr sz="1050">
              <a:latin typeface="Noto Serif CJK JP"/>
              <a:cs typeface="Noto Serif CJK JP"/>
            </a:endParaRPr>
          </a:p>
          <a:p>
            <a:pPr marL="12700">
              <a:lnSpc>
                <a:spcPct val="100000"/>
              </a:lnSpc>
              <a:spcBef>
                <a:spcPts val="605"/>
              </a:spcBef>
            </a:pPr>
            <a:r>
              <a:rPr sz="1050" spc="-20" dirty="0">
                <a:solidFill>
                  <a:srgbClr val="2B2A29"/>
                </a:solidFill>
                <a:latin typeface="Noto Serif CJK JP"/>
                <a:cs typeface="Noto Serif CJK JP"/>
              </a:rPr>
              <a:t>源模块无法移动为止。</a:t>
            </a:r>
            <a:endParaRPr sz="1050">
              <a:latin typeface="Noto Serif CJK JP"/>
              <a:cs typeface="Noto Serif CJK JP"/>
            </a:endParaRPr>
          </a:p>
        </p:txBody>
      </p:sp>
      <p:grpSp>
        <p:nvGrpSpPr>
          <p:cNvPr id="7" name="object 7"/>
          <p:cNvGrpSpPr/>
          <p:nvPr/>
        </p:nvGrpSpPr>
        <p:grpSpPr>
          <a:xfrm>
            <a:off x="1859279" y="1421892"/>
            <a:ext cx="2836545" cy="3131820"/>
            <a:chOff x="1859279" y="1421892"/>
            <a:chExt cx="2836545" cy="3131820"/>
          </a:xfrm>
        </p:grpSpPr>
        <p:pic>
          <p:nvPicPr>
            <p:cNvPr id="8" name="object 8"/>
            <p:cNvPicPr/>
            <p:nvPr/>
          </p:nvPicPr>
          <p:blipFill>
            <a:blip r:embed="rId2" cstate="print"/>
            <a:stretch>
              <a:fillRect/>
            </a:stretch>
          </p:blipFill>
          <p:spPr>
            <a:xfrm>
              <a:off x="2225039" y="1591056"/>
              <a:ext cx="2237232" cy="2903220"/>
            </a:xfrm>
            <a:prstGeom prst="rect">
              <a:avLst/>
            </a:prstGeom>
          </p:spPr>
        </p:pic>
        <p:pic>
          <p:nvPicPr>
            <p:cNvPr id="9" name="object 9"/>
            <p:cNvPicPr/>
            <p:nvPr/>
          </p:nvPicPr>
          <p:blipFill>
            <a:blip r:embed="rId3" cstate="print"/>
            <a:stretch>
              <a:fillRect/>
            </a:stretch>
          </p:blipFill>
          <p:spPr>
            <a:xfrm>
              <a:off x="1859279" y="1421892"/>
              <a:ext cx="2836164" cy="3131819"/>
            </a:xfrm>
            <a:prstGeom prst="rect">
              <a:avLst/>
            </a:prstGeom>
          </p:spPr>
        </p:pic>
      </p:grpSp>
      <p:grpSp>
        <p:nvGrpSpPr>
          <p:cNvPr id="10" name="object 10"/>
          <p:cNvGrpSpPr/>
          <p:nvPr/>
        </p:nvGrpSpPr>
        <p:grpSpPr>
          <a:xfrm>
            <a:off x="1859279" y="5105400"/>
            <a:ext cx="2938780" cy="2520950"/>
            <a:chOff x="1859279" y="5105400"/>
            <a:chExt cx="2938780" cy="2520950"/>
          </a:xfrm>
        </p:grpSpPr>
        <p:pic>
          <p:nvPicPr>
            <p:cNvPr id="11" name="object 11"/>
            <p:cNvPicPr/>
            <p:nvPr/>
          </p:nvPicPr>
          <p:blipFill>
            <a:blip r:embed="rId4" cstate="print"/>
            <a:stretch>
              <a:fillRect/>
            </a:stretch>
          </p:blipFill>
          <p:spPr>
            <a:xfrm>
              <a:off x="1955291" y="5129784"/>
              <a:ext cx="2741676" cy="2496312"/>
            </a:xfrm>
            <a:prstGeom prst="rect">
              <a:avLst/>
            </a:prstGeom>
          </p:spPr>
        </p:pic>
        <p:pic>
          <p:nvPicPr>
            <p:cNvPr id="12" name="object 12"/>
            <p:cNvPicPr/>
            <p:nvPr/>
          </p:nvPicPr>
          <p:blipFill>
            <a:blip r:embed="rId5" cstate="print"/>
            <a:stretch>
              <a:fillRect/>
            </a:stretch>
          </p:blipFill>
          <p:spPr>
            <a:xfrm>
              <a:off x="1859279" y="5105400"/>
              <a:ext cx="2938272" cy="2505455"/>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76</a:t>
            </a:r>
            <a:endParaRPr sz="900">
              <a:latin typeface="Noto Serif CJK JP"/>
              <a:cs typeface="Noto Serif CJK JP"/>
            </a:endParaRPr>
          </a:p>
        </p:txBody>
      </p:sp>
      <p:sp>
        <p:nvSpPr>
          <p:cNvPr id="6" name="object 6"/>
          <p:cNvSpPr txBox="1"/>
          <p:nvPr/>
        </p:nvSpPr>
        <p:spPr>
          <a:xfrm>
            <a:off x="788009" y="768408"/>
            <a:ext cx="2736215" cy="1271905"/>
          </a:xfrm>
          <a:prstGeom prst="rect">
            <a:avLst/>
          </a:prstGeom>
        </p:spPr>
        <p:txBody>
          <a:bodyPr vert="horz" wrap="square" lIns="0" tIns="114935" rIns="0" bIns="0" rtlCol="0">
            <a:spAutoFit/>
          </a:bodyPr>
          <a:lstStyle/>
          <a:p>
            <a:pPr marL="12700">
              <a:lnSpc>
                <a:spcPct val="100000"/>
              </a:lnSpc>
              <a:spcBef>
                <a:spcPts val="905"/>
              </a:spcBef>
            </a:pPr>
            <a:r>
              <a:rPr sz="1200" dirty="0">
                <a:solidFill>
                  <a:srgbClr val="2B6CAB"/>
                </a:solidFill>
                <a:latin typeface="Noto Serif CJK JP"/>
                <a:cs typeface="Noto Serif CJK JP"/>
              </a:rPr>
              <a:t>5.2.5</a:t>
            </a:r>
            <a:r>
              <a:rPr sz="1200" spc="-40" dirty="0">
                <a:solidFill>
                  <a:srgbClr val="2B6CAB"/>
                </a:solidFill>
                <a:latin typeface="Noto Serif CJK JP"/>
                <a:cs typeface="Noto Serif CJK JP"/>
              </a:rPr>
              <a:t> 更换机箱盖</a:t>
            </a:r>
            <a:endParaRPr sz="1200">
              <a:latin typeface="Noto Serif CJK JP"/>
              <a:cs typeface="Noto Serif CJK JP"/>
            </a:endParaRPr>
          </a:p>
          <a:p>
            <a:pPr marL="535305">
              <a:lnSpc>
                <a:spcPct val="100000"/>
              </a:lnSpc>
              <a:spcBef>
                <a:spcPts val="710"/>
              </a:spcBef>
            </a:pPr>
            <a:r>
              <a:rPr sz="1050" spc="20" dirty="0">
                <a:solidFill>
                  <a:srgbClr val="2B2A29"/>
                </a:solidFill>
                <a:latin typeface="Noto Serif CJK JP"/>
                <a:cs typeface="Noto Serif CJK JP"/>
              </a:rPr>
              <a:t>步骤 </a:t>
            </a:r>
            <a:r>
              <a:rPr sz="1050" dirty="0">
                <a:solidFill>
                  <a:srgbClr val="2B2A29"/>
                </a:solidFill>
                <a:latin typeface="Noto Serif CJK JP"/>
                <a:cs typeface="Noto Serif CJK JP"/>
              </a:rPr>
              <a:t>1</a:t>
            </a:r>
            <a:r>
              <a:rPr sz="1050" spc="-5" dirty="0">
                <a:solidFill>
                  <a:srgbClr val="2B2A29"/>
                </a:solidFill>
                <a:latin typeface="Noto Serif CJK JP"/>
                <a:cs typeface="Noto Serif CJK JP"/>
              </a:rPr>
              <a:t> 将机箱盖锁扣拧至开启位置。</a:t>
            </a:r>
            <a:endParaRPr sz="1050">
              <a:latin typeface="Noto Serif CJK JP"/>
              <a:cs typeface="Noto Serif CJK JP"/>
            </a:endParaRPr>
          </a:p>
          <a:p>
            <a:pPr marL="535305">
              <a:lnSpc>
                <a:spcPct val="100000"/>
              </a:lnSpc>
              <a:spcBef>
                <a:spcPts val="600"/>
              </a:spcBef>
            </a:pPr>
            <a:r>
              <a:rPr sz="1050" spc="-15" dirty="0">
                <a:solidFill>
                  <a:srgbClr val="2B2A29"/>
                </a:solidFill>
                <a:latin typeface="Noto Serif CJK JP"/>
                <a:cs typeface="Noto Serif CJK JP"/>
              </a:rPr>
              <a:t>步骤 </a:t>
            </a:r>
            <a:r>
              <a:rPr sz="1050" dirty="0">
                <a:solidFill>
                  <a:srgbClr val="2B2A29"/>
                </a:solidFill>
                <a:latin typeface="Noto Serif CJK JP"/>
                <a:cs typeface="Noto Serif CJK JP"/>
              </a:rPr>
              <a:t>2</a:t>
            </a:r>
            <a:r>
              <a:rPr sz="1050" spc="65" dirty="0">
                <a:solidFill>
                  <a:srgbClr val="2B2A29"/>
                </a:solidFill>
                <a:latin typeface="Noto Serif CJK JP"/>
                <a:cs typeface="Noto Serif CJK JP"/>
              </a:rPr>
              <a:t> 按下锁扣按钮。</a:t>
            </a:r>
            <a:endParaRPr sz="1050">
              <a:latin typeface="Noto Serif CJK JP"/>
              <a:cs typeface="Noto Serif CJK JP"/>
            </a:endParaRPr>
          </a:p>
          <a:p>
            <a:pPr marL="535305">
              <a:lnSpc>
                <a:spcPct val="100000"/>
              </a:lnSpc>
              <a:spcBef>
                <a:spcPts val="615"/>
              </a:spcBef>
            </a:pPr>
            <a:r>
              <a:rPr sz="1050" spc="25" dirty="0">
                <a:solidFill>
                  <a:srgbClr val="2B2A29"/>
                </a:solidFill>
                <a:latin typeface="Noto Serif CJK JP"/>
                <a:cs typeface="Noto Serif CJK JP"/>
              </a:rPr>
              <a:t>步骤 </a:t>
            </a:r>
            <a:r>
              <a:rPr sz="1050" dirty="0">
                <a:solidFill>
                  <a:srgbClr val="2B2A29"/>
                </a:solidFill>
                <a:latin typeface="Noto Serif CJK JP"/>
                <a:cs typeface="Noto Serif CJK JP"/>
              </a:rPr>
              <a:t>3 将锁扣开启至最大开度。</a:t>
            </a:r>
            <a:endParaRPr sz="1050">
              <a:latin typeface="Noto Serif CJK JP"/>
              <a:cs typeface="Noto Serif CJK JP"/>
            </a:endParaRPr>
          </a:p>
          <a:p>
            <a:pPr marL="535305">
              <a:lnSpc>
                <a:spcPct val="100000"/>
              </a:lnSpc>
              <a:spcBef>
                <a:spcPts val="600"/>
              </a:spcBef>
            </a:pPr>
            <a:r>
              <a:rPr sz="1050" spc="25" dirty="0">
                <a:solidFill>
                  <a:srgbClr val="2B2A29"/>
                </a:solidFill>
                <a:latin typeface="Noto Serif CJK JP"/>
                <a:cs typeface="Noto Serif CJK JP"/>
              </a:rPr>
              <a:t>步骤 </a:t>
            </a:r>
            <a:r>
              <a:rPr sz="1050" dirty="0">
                <a:solidFill>
                  <a:srgbClr val="2B2A29"/>
                </a:solidFill>
                <a:latin typeface="Noto Serif CJK JP"/>
                <a:cs typeface="Noto Serif CJK JP"/>
              </a:rPr>
              <a:t>4</a:t>
            </a:r>
            <a:r>
              <a:rPr sz="1050" spc="5" dirty="0">
                <a:solidFill>
                  <a:srgbClr val="2B2A29"/>
                </a:solidFill>
                <a:latin typeface="Noto Serif CJK JP"/>
                <a:cs typeface="Noto Serif CJK JP"/>
              </a:rPr>
              <a:t>  垂直向上移除机箱盖。</a:t>
            </a:r>
            <a:endParaRPr sz="1050">
              <a:latin typeface="Noto Serif CJK JP"/>
              <a:cs typeface="Noto Serif CJK JP"/>
            </a:endParaRPr>
          </a:p>
        </p:txBody>
      </p:sp>
      <p:sp>
        <p:nvSpPr>
          <p:cNvPr id="7" name="object 7"/>
          <p:cNvSpPr txBox="1"/>
          <p:nvPr/>
        </p:nvSpPr>
        <p:spPr>
          <a:xfrm>
            <a:off x="788009" y="4719320"/>
            <a:ext cx="3077210" cy="495934"/>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5.2.6</a:t>
            </a:r>
            <a:r>
              <a:rPr sz="1200" spc="-35" dirty="0">
                <a:solidFill>
                  <a:srgbClr val="2B6CAB"/>
                </a:solidFill>
                <a:latin typeface="Noto Serif CJK JP"/>
                <a:cs typeface="Noto Serif CJK JP"/>
              </a:rPr>
              <a:t> 更换系统风扇</a:t>
            </a:r>
            <a:endParaRPr sz="1200">
              <a:latin typeface="Noto Serif CJK JP"/>
              <a:cs typeface="Noto Serif CJK JP"/>
            </a:endParaRPr>
          </a:p>
          <a:p>
            <a:pPr marL="535305">
              <a:lnSpc>
                <a:spcPct val="100000"/>
              </a:lnSpc>
              <a:spcBef>
                <a:spcPts val="1000"/>
              </a:spcBef>
            </a:pPr>
            <a:r>
              <a:rPr sz="1050" spc="-20" dirty="0">
                <a:solidFill>
                  <a:srgbClr val="2B2A29"/>
                </a:solidFill>
                <a:latin typeface="Noto Serif CJK JP"/>
                <a:cs typeface="Noto Serif CJK JP"/>
              </a:rPr>
              <a:t>捏住风扇的两端，垂直向上移除单体风扇。</a:t>
            </a:r>
            <a:endParaRPr sz="1050">
              <a:latin typeface="Noto Serif CJK JP"/>
              <a:cs typeface="Noto Serif CJK JP"/>
            </a:endParaRPr>
          </a:p>
        </p:txBody>
      </p:sp>
      <p:sp>
        <p:nvSpPr>
          <p:cNvPr id="8" name="object 8"/>
          <p:cNvSpPr txBox="1"/>
          <p:nvPr/>
        </p:nvSpPr>
        <p:spPr>
          <a:xfrm>
            <a:off x="788009" y="7622794"/>
            <a:ext cx="5215890" cy="495934"/>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5.2.7</a:t>
            </a:r>
            <a:r>
              <a:rPr sz="1200" spc="-25" dirty="0">
                <a:solidFill>
                  <a:srgbClr val="2B6CAB"/>
                </a:solidFill>
                <a:latin typeface="Noto Serif CJK JP"/>
                <a:cs typeface="Noto Serif CJK JP"/>
              </a:rPr>
              <a:t> 更换 </a:t>
            </a:r>
            <a:r>
              <a:rPr sz="1200" spc="-75" dirty="0">
                <a:solidFill>
                  <a:srgbClr val="2B6CAB"/>
                </a:solidFill>
                <a:latin typeface="Noto Serif CJK JP"/>
                <a:cs typeface="Noto Serif CJK JP"/>
              </a:rPr>
              <a:t>PCIE</a:t>
            </a:r>
            <a:r>
              <a:rPr sz="1200" spc="-25" dirty="0">
                <a:solidFill>
                  <a:srgbClr val="2B6CAB"/>
                </a:solidFill>
                <a:latin typeface="Noto Serif CJK JP"/>
                <a:cs typeface="Noto Serif CJK JP"/>
              </a:rPr>
              <a:t> 扩展卡</a:t>
            </a:r>
            <a:endParaRPr sz="1200">
              <a:latin typeface="Noto Serif CJK JP"/>
              <a:cs typeface="Noto Serif CJK JP"/>
            </a:endParaRPr>
          </a:p>
          <a:p>
            <a:pPr marL="535305">
              <a:lnSpc>
                <a:spcPct val="100000"/>
              </a:lnSpc>
              <a:spcBef>
                <a:spcPts val="1000"/>
              </a:spcBef>
            </a:pPr>
            <a:r>
              <a:rPr sz="1050" spc="-35" dirty="0">
                <a:solidFill>
                  <a:srgbClr val="2B2A29"/>
                </a:solidFill>
                <a:latin typeface="Noto Serif CJK JP"/>
                <a:cs typeface="Noto Serif CJK JP"/>
              </a:rPr>
              <a:t>步骤 </a:t>
            </a:r>
            <a:r>
              <a:rPr sz="1050" dirty="0">
                <a:solidFill>
                  <a:srgbClr val="2B2A29"/>
                </a:solidFill>
                <a:latin typeface="Noto Serif CJK JP"/>
                <a:cs typeface="Noto Serif CJK JP"/>
              </a:rPr>
              <a:t>1</a:t>
            </a:r>
            <a:r>
              <a:rPr sz="1050" spc="-40" dirty="0">
                <a:solidFill>
                  <a:srgbClr val="2B2A29"/>
                </a:solidFill>
                <a:latin typeface="Noto Serif CJK JP"/>
                <a:cs typeface="Noto Serif CJK JP"/>
              </a:rPr>
              <a:t>  将螺丝刀插入挡片上方的十字插槽中，按照如下图所示将挡片撬起取下。</a:t>
            </a:r>
            <a:endParaRPr sz="1050">
              <a:latin typeface="Noto Serif CJK JP"/>
              <a:cs typeface="Noto Serif CJK JP"/>
            </a:endParaRPr>
          </a:p>
        </p:txBody>
      </p:sp>
      <p:grpSp>
        <p:nvGrpSpPr>
          <p:cNvPr id="9" name="object 9"/>
          <p:cNvGrpSpPr/>
          <p:nvPr/>
        </p:nvGrpSpPr>
        <p:grpSpPr>
          <a:xfrm>
            <a:off x="1581911" y="2205228"/>
            <a:ext cx="3837940" cy="2249805"/>
            <a:chOff x="1581911" y="2205228"/>
            <a:chExt cx="3837940" cy="2249805"/>
          </a:xfrm>
        </p:grpSpPr>
        <p:pic>
          <p:nvPicPr>
            <p:cNvPr id="10" name="object 10"/>
            <p:cNvPicPr/>
            <p:nvPr/>
          </p:nvPicPr>
          <p:blipFill>
            <a:blip r:embed="rId3" cstate="print"/>
            <a:stretch>
              <a:fillRect/>
            </a:stretch>
          </p:blipFill>
          <p:spPr>
            <a:xfrm>
              <a:off x="1638299" y="2249424"/>
              <a:ext cx="3781044" cy="2205228"/>
            </a:xfrm>
            <a:prstGeom prst="rect">
              <a:avLst/>
            </a:prstGeom>
          </p:spPr>
        </p:pic>
        <p:pic>
          <p:nvPicPr>
            <p:cNvPr id="11" name="object 11"/>
            <p:cNvPicPr/>
            <p:nvPr/>
          </p:nvPicPr>
          <p:blipFill>
            <a:blip r:embed="rId4" cstate="print"/>
            <a:stretch>
              <a:fillRect/>
            </a:stretch>
          </p:blipFill>
          <p:spPr>
            <a:xfrm>
              <a:off x="1581911" y="2205228"/>
              <a:ext cx="3829812" cy="2232660"/>
            </a:xfrm>
            <a:prstGeom prst="rect">
              <a:avLst/>
            </a:prstGeom>
          </p:spPr>
        </p:pic>
      </p:grpSp>
      <p:grpSp>
        <p:nvGrpSpPr>
          <p:cNvPr id="12" name="object 12"/>
          <p:cNvGrpSpPr/>
          <p:nvPr/>
        </p:nvGrpSpPr>
        <p:grpSpPr>
          <a:xfrm>
            <a:off x="1395983" y="5337048"/>
            <a:ext cx="4274820" cy="1908175"/>
            <a:chOff x="1395983" y="5337048"/>
            <a:chExt cx="4274820" cy="1908175"/>
          </a:xfrm>
        </p:grpSpPr>
        <p:pic>
          <p:nvPicPr>
            <p:cNvPr id="13" name="object 13"/>
            <p:cNvPicPr/>
            <p:nvPr/>
          </p:nvPicPr>
          <p:blipFill>
            <a:blip r:embed="rId5" cstate="print"/>
            <a:stretch>
              <a:fillRect/>
            </a:stretch>
          </p:blipFill>
          <p:spPr>
            <a:xfrm>
              <a:off x="1412747" y="5373624"/>
              <a:ext cx="4258056" cy="1871471"/>
            </a:xfrm>
            <a:prstGeom prst="rect">
              <a:avLst/>
            </a:prstGeom>
          </p:spPr>
        </p:pic>
        <p:pic>
          <p:nvPicPr>
            <p:cNvPr id="14" name="object 14"/>
            <p:cNvPicPr/>
            <p:nvPr/>
          </p:nvPicPr>
          <p:blipFill>
            <a:blip r:embed="rId6" cstate="print"/>
            <a:stretch>
              <a:fillRect/>
            </a:stretch>
          </p:blipFill>
          <p:spPr>
            <a:xfrm>
              <a:off x="1395983" y="5337048"/>
              <a:ext cx="4247388" cy="1866899"/>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08446" y="469772"/>
            <a:ext cx="671830"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Noto Serif CJK JP"/>
                <a:cs typeface="Noto Serif CJK JP"/>
              </a:rPr>
              <a:t>硬件维护</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77</a:t>
            </a:r>
            <a:endParaRPr sz="900">
              <a:latin typeface="Noto Serif CJK JP"/>
              <a:cs typeface="Noto Serif CJK JP"/>
            </a:endParaRPr>
          </a:p>
        </p:txBody>
      </p:sp>
      <p:sp>
        <p:nvSpPr>
          <p:cNvPr id="4" name="object 4"/>
          <p:cNvSpPr txBox="1"/>
          <p:nvPr/>
        </p:nvSpPr>
        <p:spPr>
          <a:xfrm>
            <a:off x="1040079" y="3832250"/>
            <a:ext cx="4949190" cy="463653"/>
          </a:xfrm>
          <a:prstGeom prst="rect">
            <a:avLst/>
          </a:prstGeom>
        </p:spPr>
        <p:txBody>
          <a:bodyPr vert="horz" wrap="square" lIns="0" tIns="12065" rIns="0" bIns="0" rtlCol="0">
            <a:spAutoFit/>
          </a:bodyPr>
          <a:lstStyle/>
          <a:p>
            <a:pPr marL="12700" marR="5080" indent="269240">
              <a:lnSpc>
                <a:spcPct val="147900"/>
              </a:lnSpc>
              <a:spcBef>
                <a:spcPts val="95"/>
              </a:spcBef>
              <a:tabLst>
                <a:tab pos="873760" algn="l"/>
              </a:tabLst>
            </a:pPr>
            <a:r>
              <a:rPr sz="1050" dirty="0">
                <a:solidFill>
                  <a:srgbClr val="2B2A29"/>
                </a:solidFill>
                <a:latin typeface="Noto Serif CJK JP"/>
                <a:cs typeface="Noto Serif CJK JP"/>
              </a:rPr>
              <a:t>步骤 2	将扩展卡安装好与之适配的挡片，将扩展卡装入 PCIE 卡对应插槽并拧上螺丝。</a:t>
            </a:r>
            <a:endParaRPr sz="1050" dirty="0">
              <a:latin typeface="Noto Serif CJK JP"/>
              <a:cs typeface="Noto Serif CJK JP"/>
            </a:endParaRPr>
          </a:p>
        </p:txBody>
      </p:sp>
      <p:grpSp>
        <p:nvGrpSpPr>
          <p:cNvPr id="5" name="object 5"/>
          <p:cNvGrpSpPr/>
          <p:nvPr/>
        </p:nvGrpSpPr>
        <p:grpSpPr>
          <a:xfrm>
            <a:off x="1854707" y="900684"/>
            <a:ext cx="3371215" cy="2711450"/>
            <a:chOff x="1854707" y="900684"/>
            <a:chExt cx="3371215" cy="2711450"/>
          </a:xfrm>
        </p:grpSpPr>
        <p:pic>
          <p:nvPicPr>
            <p:cNvPr id="6" name="object 6"/>
            <p:cNvPicPr/>
            <p:nvPr/>
          </p:nvPicPr>
          <p:blipFill>
            <a:blip r:embed="rId2" cstate="print"/>
            <a:stretch>
              <a:fillRect/>
            </a:stretch>
          </p:blipFill>
          <p:spPr>
            <a:xfrm>
              <a:off x="1880615" y="900684"/>
              <a:ext cx="3313176" cy="2663951"/>
            </a:xfrm>
            <a:prstGeom prst="rect">
              <a:avLst/>
            </a:prstGeom>
          </p:spPr>
        </p:pic>
        <p:pic>
          <p:nvPicPr>
            <p:cNvPr id="7" name="object 7"/>
            <p:cNvPicPr/>
            <p:nvPr/>
          </p:nvPicPr>
          <p:blipFill>
            <a:blip r:embed="rId3" cstate="print"/>
            <a:stretch>
              <a:fillRect/>
            </a:stretch>
          </p:blipFill>
          <p:spPr>
            <a:xfrm>
              <a:off x="1854707" y="900684"/>
              <a:ext cx="3371088" cy="2711196"/>
            </a:xfrm>
            <a:prstGeom prst="rect">
              <a:avLst/>
            </a:prstGeom>
          </p:spPr>
        </p:pic>
      </p:grpSp>
      <p:grpSp>
        <p:nvGrpSpPr>
          <p:cNvPr id="8" name="object 8"/>
          <p:cNvGrpSpPr/>
          <p:nvPr/>
        </p:nvGrpSpPr>
        <p:grpSpPr>
          <a:xfrm>
            <a:off x="1854707" y="4465320"/>
            <a:ext cx="3394075" cy="2524125"/>
            <a:chOff x="1854707" y="4465320"/>
            <a:chExt cx="3394075" cy="2524125"/>
          </a:xfrm>
        </p:grpSpPr>
        <p:pic>
          <p:nvPicPr>
            <p:cNvPr id="9" name="object 9"/>
            <p:cNvPicPr/>
            <p:nvPr/>
          </p:nvPicPr>
          <p:blipFill>
            <a:blip r:embed="rId4" cstate="print"/>
            <a:stretch>
              <a:fillRect/>
            </a:stretch>
          </p:blipFill>
          <p:spPr>
            <a:xfrm>
              <a:off x="1903475" y="4518660"/>
              <a:ext cx="3285744" cy="2439924"/>
            </a:xfrm>
            <a:prstGeom prst="rect">
              <a:avLst/>
            </a:prstGeom>
          </p:spPr>
        </p:pic>
        <p:pic>
          <p:nvPicPr>
            <p:cNvPr id="10" name="object 10"/>
            <p:cNvPicPr/>
            <p:nvPr/>
          </p:nvPicPr>
          <p:blipFill>
            <a:blip r:embed="rId5" cstate="print"/>
            <a:stretch>
              <a:fillRect/>
            </a:stretch>
          </p:blipFill>
          <p:spPr>
            <a:xfrm>
              <a:off x="1854707" y="4465320"/>
              <a:ext cx="3393948" cy="2523743"/>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78</a:t>
            </a:r>
            <a:endParaRPr sz="900">
              <a:latin typeface="Noto Serif CJK JP"/>
              <a:cs typeface="Noto Serif CJK JP"/>
            </a:endParaRPr>
          </a:p>
        </p:txBody>
      </p:sp>
      <p:sp>
        <p:nvSpPr>
          <p:cNvPr id="6" name="object 6"/>
          <p:cNvSpPr txBox="1"/>
          <p:nvPr/>
        </p:nvSpPr>
        <p:spPr>
          <a:xfrm>
            <a:off x="788009" y="870585"/>
            <a:ext cx="2386965" cy="73215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5.2.8 更换导风罩</a:t>
            </a:r>
            <a:endParaRPr sz="1200" dirty="0">
              <a:latin typeface="Noto Serif CJK JP"/>
              <a:cs typeface="Noto Serif CJK JP"/>
            </a:endParaRPr>
          </a:p>
          <a:p>
            <a:pPr marL="535305">
              <a:lnSpc>
                <a:spcPct val="100000"/>
              </a:lnSpc>
              <a:spcBef>
                <a:spcPts val="1000"/>
              </a:spcBef>
            </a:pPr>
            <a:r>
              <a:rPr sz="1050" dirty="0">
                <a:solidFill>
                  <a:srgbClr val="2B2A29"/>
                </a:solidFill>
                <a:latin typeface="Noto Serif CJK JP"/>
                <a:cs typeface="Noto Serif CJK JP"/>
              </a:rPr>
              <a:t>步骤 1 打开机箱上盖。</a:t>
            </a:r>
            <a:endParaRPr sz="1050" dirty="0">
              <a:latin typeface="Noto Serif CJK JP"/>
              <a:cs typeface="Noto Serif CJK JP"/>
            </a:endParaRPr>
          </a:p>
          <a:p>
            <a:pPr marL="535305">
              <a:lnSpc>
                <a:spcPct val="100000"/>
              </a:lnSpc>
              <a:spcBef>
                <a:spcPts val="600"/>
              </a:spcBef>
            </a:pPr>
            <a:r>
              <a:rPr sz="1050" dirty="0">
                <a:solidFill>
                  <a:srgbClr val="2B2A29"/>
                </a:solidFill>
                <a:latin typeface="Noto Serif CJK JP"/>
                <a:cs typeface="Noto Serif CJK JP"/>
              </a:rPr>
              <a:t>步骤 2  垂直向上移除导风罩。</a:t>
            </a:r>
            <a:endParaRPr sz="1050" dirty="0">
              <a:latin typeface="Noto Serif CJK JP"/>
              <a:cs typeface="Noto Serif CJK JP"/>
            </a:endParaRPr>
          </a:p>
        </p:txBody>
      </p:sp>
      <p:sp>
        <p:nvSpPr>
          <p:cNvPr id="7" name="object 7"/>
          <p:cNvSpPr txBox="1"/>
          <p:nvPr/>
        </p:nvSpPr>
        <p:spPr>
          <a:xfrm>
            <a:off x="788009" y="4719320"/>
            <a:ext cx="3393440" cy="73215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5.2.9 更换 USB Flash 盘</a:t>
            </a:r>
            <a:endParaRPr sz="1200" dirty="0">
              <a:latin typeface="Noto Serif CJK JP"/>
              <a:cs typeface="Noto Serif CJK JP"/>
            </a:endParaRPr>
          </a:p>
          <a:p>
            <a:pPr marL="535305">
              <a:lnSpc>
                <a:spcPct val="100000"/>
              </a:lnSpc>
              <a:spcBef>
                <a:spcPts val="1000"/>
              </a:spcBef>
            </a:pPr>
            <a:r>
              <a:rPr sz="1050" dirty="0">
                <a:solidFill>
                  <a:srgbClr val="2B2A29"/>
                </a:solidFill>
                <a:latin typeface="Noto Serif CJK JP"/>
                <a:cs typeface="Noto Serif CJK JP"/>
              </a:rPr>
              <a:t>步骤 1 确定USB F ash 盘位置。</a:t>
            </a:r>
            <a:endParaRPr sz="1050" dirty="0">
              <a:latin typeface="Noto Serif CJK JP"/>
              <a:cs typeface="Noto Serif CJK JP"/>
            </a:endParaRPr>
          </a:p>
          <a:p>
            <a:pPr marL="535305">
              <a:lnSpc>
                <a:spcPct val="100000"/>
              </a:lnSpc>
              <a:spcBef>
                <a:spcPts val="600"/>
              </a:spcBef>
              <a:tabLst>
                <a:tab pos="1029335" algn="l"/>
              </a:tabLst>
            </a:pPr>
            <a:r>
              <a:rPr sz="1050" dirty="0">
                <a:solidFill>
                  <a:srgbClr val="2B2A29"/>
                </a:solidFill>
                <a:latin typeface="Noto Serif CJK JP"/>
                <a:cs typeface="Noto Serif CJK JP"/>
              </a:rPr>
              <a:t>步骤 2	沿 USB 接口反方向移除 USB F</a:t>
            </a:r>
            <a:r>
              <a:rPr lang="en-US" sz="1050" dirty="0">
                <a:solidFill>
                  <a:srgbClr val="2B2A29"/>
                </a:solidFill>
                <a:latin typeface="Noto Serif CJK JP"/>
                <a:cs typeface="Noto Serif CJK JP"/>
              </a:rPr>
              <a:t>l</a:t>
            </a:r>
            <a:r>
              <a:rPr sz="1050" dirty="0">
                <a:solidFill>
                  <a:srgbClr val="2B2A29"/>
                </a:solidFill>
                <a:latin typeface="Noto Serif CJK JP"/>
                <a:cs typeface="Noto Serif CJK JP"/>
              </a:rPr>
              <a:t>ash 盘。</a:t>
            </a:r>
            <a:endParaRPr sz="1050" dirty="0">
              <a:latin typeface="Noto Serif CJK JP"/>
              <a:cs typeface="Noto Serif CJK JP"/>
            </a:endParaRPr>
          </a:p>
        </p:txBody>
      </p:sp>
      <p:grpSp>
        <p:nvGrpSpPr>
          <p:cNvPr id="8" name="object 8"/>
          <p:cNvGrpSpPr/>
          <p:nvPr/>
        </p:nvGrpSpPr>
        <p:grpSpPr>
          <a:xfrm>
            <a:off x="1790700" y="1743456"/>
            <a:ext cx="3467100" cy="2604770"/>
            <a:chOff x="1790700" y="1743456"/>
            <a:chExt cx="3467100" cy="2604770"/>
          </a:xfrm>
        </p:grpSpPr>
        <p:pic>
          <p:nvPicPr>
            <p:cNvPr id="9" name="object 9"/>
            <p:cNvPicPr/>
            <p:nvPr/>
          </p:nvPicPr>
          <p:blipFill>
            <a:blip r:embed="rId3" cstate="print"/>
            <a:stretch>
              <a:fillRect/>
            </a:stretch>
          </p:blipFill>
          <p:spPr>
            <a:xfrm>
              <a:off x="1818132" y="1763268"/>
              <a:ext cx="3403092" cy="2558795"/>
            </a:xfrm>
            <a:prstGeom prst="rect">
              <a:avLst/>
            </a:prstGeom>
          </p:spPr>
        </p:pic>
        <p:pic>
          <p:nvPicPr>
            <p:cNvPr id="10" name="object 10"/>
            <p:cNvPicPr/>
            <p:nvPr/>
          </p:nvPicPr>
          <p:blipFill>
            <a:blip r:embed="rId4" cstate="print"/>
            <a:stretch>
              <a:fillRect/>
            </a:stretch>
          </p:blipFill>
          <p:spPr>
            <a:xfrm>
              <a:off x="1790700" y="1743456"/>
              <a:ext cx="3467100" cy="2604516"/>
            </a:xfrm>
            <a:prstGeom prst="rect">
              <a:avLst/>
            </a:prstGeom>
          </p:spPr>
        </p:pic>
      </p:grpSp>
      <p:grpSp>
        <p:nvGrpSpPr>
          <p:cNvPr id="11" name="object 11"/>
          <p:cNvGrpSpPr/>
          <p:nvPr/>
        </p:nvGrpSpPr>
        <p:grpSpPr>
          <a:xfrm>
            <a:off x="1781555" y="5622036"/>
            <a:ext cx="3493135" cy="2966085"/>
            <a:chOff x="1781555" y="5622036"/>
            <a:chExt cx="3493135" cy="2966085"/>
          </a:xfrm>
        </p:grpSpPr>
        <p:pic>
          <p:nvPicPr>
            <p:cNvPr id="12" name="object 12"/>
            <p:cNvPicPr/>
            <p:nvPr/>
          </p:nvPicPr>
          <p:blipFill>
            <a:blip r:embed="rId5" cstate="print"/>
            <a:stretch>
              <a:fillRect/>
            </a:stretch>
          </p:blipFill>
          <p:spPr>
            <a:xfrm>
              <a:off x="1818131" y="5669280"/>
              <a:ext cx="3403092" cy="2891028"/>
            </a:xfrm>
            <a:prstGeom prst="rect">
              <a:avLst/>
            </a:prstGeom>
          </p:spPr>
        </p:pic>
        <p:pic>
          <p:nvPicPr>
            <p:cNvPr id="13" name="object 13"/>
            <p:cNvPicPr/>
            <p:nvPr/>
          </p:nvPicPr>
          <p:blipFill>
            <a:blip r:embed="rId6" cstate="print"/>
            <a:stretch>
              <a:fillRect/>
            </a:stretch>
          </p:blipFill>
          <p:spPr>
            <a:xfrm>
              <a:off x="1781555" y="5622036"/>
              <a:ext cx="3493008" cy="2965704"/>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08446" y="469772"/>
            <a:ext cx="671830"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Noto Serif CJK JP"/>
                <a:cs typeface="Noto Serif CJK JP"/>
              </a:rPr>
              <a:t>硬件维护</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79</a:t>
            </a:r>
            <a:endParaRPr sz="900">
              <a:latin typeface="Noto Serif CJK JP"/>
              <a:cs typeface="Noto Serif CJK JP"/>
            </a:endParaRPr>
          </a:p>
        </p:txBody>
      </p:sp>
      <p:sp>
        <p:nvSpPr>
          <p:cNvPr id="4" name="object 4"/>
          <p:cNvSpPr txBox="1"/>
          <p:nvPr/>
        </p:nvSpPr>
        <p:spPr>
          <a:xfrm>
            <a:off x="788009" y="870585"/>
            <a:ext cx="4115435" cy="73215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5.2.10</a:t>
            </a:r>
            <a:r>
              <a:rPr sz="1200" spc="-45" dirty="0">
                <a:solidFill>
                  <a:srgbClr val="2B6CAB"/>
                </a:solidFill>
                <a:latin typeface="Noto Serif CJK JP"/>
                <a:cs typeface="Noto Serif CJK JP"/>
              </a:rPr>
              <a:t> 更换主板</a:t>
            </a:r>
            <a:endParaRPr sz="1200">
              <a:latin typeface="Noto Serif CJK JP"/>
              <a:cs typeface="Noto Serif CJK JP"/>
            </a:endParaRPr>
          </a:p>
          <a:p>
            <a:pPr marL="535305">
              <a:lnSpc>
                <a:spcPct val="100000"/>
              </a:lnSpc>
              <a:spcBef>
                <a:spcPts val="1000"/>
              </a:spcBef>
            </a:pPr>
            <a:r>
              <a:rPr sz="1050" spc="40" dirty="0">
                <a:solidFill>
                  <a:srgbClr val="2B2A29"/>
                </a:solidFill>
                <a:latin typeface="Noto Serif CJK JP"/>
                <a:cs typeface="Noto Serif CJK JP"/>
              </a:rPr>
              <a:t>步骤 </a:t>
            </a:r>
            <a:r>
              <a:rPr sz="1050" dirty="0">
                <a:solidFill>
                  <a:srgbClr val="2B2A29"/>
                </a:solidFill>
                <a:latin typeface="Noto Serif CJK JP"/>
                <a:cs typeface="Noto Serif CJK JP"/>
              </a:rPr>
              <a:t>1</a:t>
            </a:r>
            <a:r>
              <a:rPr sz="1050" spc="-15" dirty="0">
                <a:solidFill>
                  <a:srgbClr val="2B2A29"/>
                </a:solidFill>
                <a:latin typeface="Noto Serif CJK JP"/>
                <a:cs typeface="Noto Serif CJK JP"/>
              </a:rPr>
              <a:t>  将所有与主板连接的部件及线缆拆除。</a:t>
            </a:r>
            <a:endParaRPr sz="1050">
              <a:latin typeface="Noto Serif CJK JP"/>
              <a:cs typeface="Noto Serif CJK JP"/>
            </a:endParaRPr>
          </a:p>
          <a:p>
            <a:pPr marL="535305">
              <a:lnSpc>
                <a:spcPct val="100000"/>
              </a:lnSpc>
              <a:spcBef>
                <a:spcPts val="600"/>
              </a:spcBef>
            </a:pPr>
            <a:r>
              <a:rPr sz="1050" spc="35" dirty="0">
                <a:solidFill>
                  <a:srgbClr val="2B2A29"/>
                </a:solidFill>
                <a:latin typeface="Noto Serif CJK JP"/>
                <a:cs typeface="Noto Serif CJK JP"/>
              </a:rPr>
              <a:t>步骤 </a:t>
            </a:r>
            <a:r>
              <a:rPr sz="1050" dirty="0">
                <a:solidFill>
                  <a:srgbClr val="2B2A29"/>
                </a:solidFill>
                <a:latin typeface="Noto Serif CJK JP"/>
                <a:cs typeface="Noto Serif CJK JP"/>
              </a:rPr>
              <a:t>2</a:t>
            </a:r>
            <a:r>
              <a:rPr sz="1050" spc="-20" dirty="0">
                <a:solidFill>
                  <a:srgbClr val="2B2A29"/>
                </a:solidFill>
                <a:latin typeface="Noto Serif CJK JP"/>
                <a:cs typeface="Noto Serif CJK JP"/>
              </a:rPr>
              <a:t>  用螺丝刀将主板上的螺丝拆下，垂直向上移除主板。</a:t>
            </a:r>
            <a:endParaRPr sz="1050">
              <a:latin typeface="Noto Serif CJK JP"/>
              <a:cs typeface="Noto Serif CJK JP"/>
            </a:endParaRPr>
          </a:p>
        </p:txBody>
      </p:sp>
      <p:sp>
        <p:nvSpPr>
          <p:cNvPr id="5" name="object 5"/>
          <p:cNvSpPr txBox="1"/>
          <p:nvPr/>
        </p:nvSpPr>
        <p:spPr>
          <a:xfrm>
            <a:off x="788009" y="4617142"/>
            <a:ext cx="5264785" cy="797560"/>
          </a:xfrm>
          <a:prstGeom prst="rect">
            <a:avLst/>
          </a:prstGeom>
        </p:spPr>
        <p:txBody>
          <a:bodyPr vert="horz" wrap="square" lIns="0" tIns="114935" rIns="0" bIns="0" rtlCol="0">
            <a:spAutoFit/>
          </a:bodyPr>
          <a:lstStyle/>
          <a:p>
            <a:pPr marL="12700">
              <a:lnSpc>
                <a:spcPct val="100000"/>
              </a:lnSpc>
              <a:spcBef>
                <a:spcPts val="905"/>
              </a:spcBef>
            </a:pPr>
            <a:r>
              <a:rPr sz="1200" dirty="0">
                <a:solidFill>
                  <a:srgbClr val="2B6CAB"/>
                </a:solidFill>
                <a:latin typeface="Noto Serif CJK JP"/>
                <a:cs typeface="Noto Serif CJK JP"/>
              </a:rPr>
              <a:t>5.2.11</a:t>
            </a:r>
            <a:r>
              <a:rPr sz="1200" spc="-45" dirty="0">
                <a:solidFill>
                  <a:srgbClr val="2B6CAB"/>
                </a:solidFill>
                <a:latin typeface="Noto Serif CJK JP"/>
                <a:cs typeface="Noto Serif CJK JP"/>
              </a:rPr>
              <a:t> 更换前置硬盘背板</a:t>
            </a:r>
            <a:endParaRPr sz="1200">
              <a:latin typeface="Noto Serif CJK JP"/>
              <a:cs typeface="Noto Serif CJK JP"/>
            </a:endParaRPr>
          </a:p>
          <a:p>
            <a:pPr marL="263525" marR="5080" indent="269240">
              <a:lnSpc>
                <a:spcPct val="147600"/>
              </a:lnSpc>
              <a:spcBef>
                <a:spcPts val="110"/>
              </a:spcBef>
            </a:pPr>
            <a:r>
              <a:rPr sz="1050" spc="-30" dirty="0">
                <a:solidFill>
                  <a:srgbClr val="2B2A29"/>
                </a:solidFill>
                <a:latin typeface="Noto Serif CJK JP"/>
                <a:cs typeface="Noto Serif CJK JP"/>
              </a:rPr>
              <a:t>步骤 将硬盘背板与机箱的固定柱弹开，将背板垂直向上移除机箱卡扣，然后外移</a:t>
            </a:r>
            <a:r>
              <a:rPr sz="1050" spc="-25" dirty="0">
                <a:solidFill>
                  <a:srgbClr val="2B2A29"/>
                </a:solidFill>
                <a:latin typeface="Noto Serif CJK JP"/>
                <a:cs typeface="Noto Serif CJK JP"/>
              </a:rPr>
              <a:t>除硬盘背板。</a:t>
            </a:r>
            <a:endParaRPr sz="1050">
              <a:latin typeface="Noto Serif CJK JP"/>
              <a:cs typeface="Noto Serif CJK JP"/>
            </a:endParaRPr>
          </a:p>
        </p:txBody>
      </p:sp>
      <p:grpSp>
        <p:nvGrpSpPr>
          <p:cNvPr id="6" name="object 6"/>
          <p:cNvGrpSpPr/>
          <p:nvPr/>
        </p:nvGrpSpPr>
        <p:grpSpPr>
          <a:xfrm>
            <a:off x="1869948" y="1763268"/>
            <a:ext cx="3308985" cy="2639695"/>
            <a:chOff x="1869948" y="1763268"/>
            <a:chExt cx="3308985" cy="2639695"/>
          </a:xfrm>
        </p:grpSpPr>
        <p:pic>
          <p:nvPicPr>
            <p:cNvPr id="7" name="object 7"/>
            <p:cNvPicPr/>
            <p:nvPr/>
          </p:nvPicPr>
          <p:blipFill>
            <a:blip r:embed="rId2" cstate="print"/>
            <a:stretch>
              <a:fillRect/>
            </a:stretch>
          </p:blipFill>
          <p:spPr>
            <a:xfrm>
              <a:off x="1889760" y="1763268"/>
              <a:ext cx="3276600" cy="2595372"/>
            </a:xfrm>
            <a:prstGeom prst="rect">
              <a:avLst/>
            </a:prstGeom>
          </p:spPr>
        </p:pic>
        <p:pic>
          <p:nvPicPr>
            <p:cNvPr id="8" name="object 8"/>
            <p:cNvPicPr/>
            <p:nvPr/>
          </p:nvPicPr>
          <p:blipFill>
            <a:blip r:embed="rId3" cstate="print"/>
            <a:stretch>
              <a:fillRect/>
            </a:stretch>
          </p:blipFill>
          <p:spPr>
            <a:xfrm>
              <a:off x="1869948" y="1781556"/>
              <a:ext cx="3308604" cy="2621280"/>
            </a:xfrm>
            <a:prstGeom prst="rect">
              <a:avLst/>
            </a:prstGeom>
          </p:spPr>
        </p:pic>
      </p:grpSp>
      <p:grpSp>
        <p:nvGrpSpPr>
          <p:cNvPr id="9" name="object 9"/>
          <p:cNvGrpSpPr/>
          <p:nvPr/>
        </p:nvGrpSpPr>
        <p:grpSpPr>
          <a:xfrm>
            <a:off x="1879092" y="5603748"/>
            <a:ext cx="3225165" cy="2326005"/>
            <a:chOff x="1879092" y="5603748"/>
            <a:chExt cx="3225165" cy="2326005"/>
          </a:xfrm>
        </p:grpSpPr>
        <p:pic>
          <p:nvPicPr>
            <p:cNvPr id="10" name="object 10"/>
            <p:cNvPicPr/>
            <p:nvPr/>
          </p:nvPicPr>
          <p:blipFill>
            <a:blip r:embed="rId4" cstate="print"/>
            <a:stretch>
              <a:fillRect/>
            </a:stretch>
          </p:blipFill>
          <p:spPr>
            <a:xfrm>
              <a:off x="1889760" y="5695188"/>
              <a:ext cx="3005328" cy="2182367"/>
            </a:xfrm>
            <a:prstGeom prst="rect">
              <a:avLst/>
            </a:prstGeom>
          </p:spPr>
        </p:pic>
        <p:pic>
          <p:nvPicPr>
            <p:cNvPr id="11" name="object 11"/>
            <p:cNvPicPr/>
            <p:nvPr/>
          </p:nvPicPr>
          <p:blipFill>
            <a:blip r:embed="rId5" cstate="print"/>
            <a:stretch>
              <a:fillRect/>
            </a:stretch>
          </p:blipFill>
          <p:spPr>
            <a:xfrm>
              <a:off x="1879092" y="5603748"/>
              <a:ext cx="3224784" cy="2325623"/>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76" y="17653"/>
                  </a:lnTo>
                  <a:lnTo>
                    <a:pt x="164033" y="8382"/>
                  </a:lnTo>
                  <a:lnTo>
                    <a:pt x="155308"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1010"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80" y="127"/>
                  </a:lnTo>
                  <a:lnTo>
                    <a:pt x="388454" y="29146"/>
                  </a:lnTo>
                  <a:lnTo>
                    <a:pt x="388454"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54" y="29146"/>
                  </a:lnTo>
                  <a:lnTo>
                    <a:pt x="388454" y="127"/>
                  </a:lnTo>
                  <a:lnTo>
                    <a:pt x="314274" y="127"/>
                  </a:lnTo>
                  <a:lnTo>
                    <a:pt x="310692" y="21590"/>
                  </a:lnTo>
                  <a:lnTo>
                    <a:pt x="330466" y="34798"/>
                  </a:lnTo>
                  <a:lnTo>
                    <a:pt x="306768" y="47244"/>
                  </a:lnTo>
                  <a:lnTo>
                    <a:pt x="294386" y="124333"/>
                  </a:lnTo>
                  <a:lnTo>
                    <a:pt x="289026" y="157353"/>
                  </a:lnTo>
                  <a:lnTo>
                    <a:pt x="326885" y="145542"/>
                  </a:lnTo>
                  <a:lnTo>
                    <a:pt x="328409" y="135509"/>
                  </a:lnTo>
                  <a:lnTo>
                    <a:pt x="331393" y="115443"/>
                  </a:lnTo>
                  <a:lnTo>
                    <a:pt x="332828" y="105410"/>
                  </a:lnTo>
                  <a:lnTo>
                    <a:pt x="337121" y="107188"/>
                  </a:lnTo>
                  <a:lnTo>
                    <a:pt x="342011" y="107823"/>
                  </a:lnTo>
                  <a:lnTo>
                    <a:pt x="383908" y="107823"/>
                  </a:lnTo>
                  <a:lnTo>
                    <a:pt x="386435" y="105410"/>
                  </a:lnTo>
                  <a:lnTo>
                    <a:pt x="406361" y="86487"/>
                  </a:lnTo>
                  <a:lnTo>
                    <a:pt x="416521" y="76835"/>
                  </a:lnTo>
                  <a:lnTo>
                    <a:pt x="422109"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45" y="762"/>
                  </a:lnTo>
                  <a:lnTo>
                    <a:pt x="563727"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80</a:t>
            </a:r>
            <a:endParaRPr sz="900">
              <a:latin typeface="Noto Serif CJK JP"/>
              <a:cs typeface="Noto Serif CJK JP"/>
            </a:endParaRPr>
          </a:p>
        </p:txBody>
      </p:sp>
      <p:sp>
        <p:nvSpPr>
          <p:cNvPr id="6" name="object 6"/>
          <p:cNvSpPr txBox="1"/>
          <p:nvPr/>
        </p:nvSpPr>
        <p:spPr>
          <a:xfrm>
            <a:off x="788009" y="870585"/>
            <a:ext cx="4623435" cy="73215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B6CAB"/>
                </a:solidFill>
                <a:latin typeface="Noto Serif CJK JP"/>
                <a:cs typeface="Noto Serif CJK JP"/>
              </a:rPr>
              <a:t>5.2.12</a:t>
            </a:r>
            <a:r>
              <a:rPr sz="1200" spc="-35" dirty="0">
                <a:solidFill>
                  <a:srgbClr val="2B6CAB"/>
                </a:solidFill>
                <a:latin typeface="Noto Serif CJK JP"/>
                <a:cs typeface="Noto Serif CJK JP"/>
              </a:rPr>
              <a:t> 更换电源背板</a:t>
            </a:r>
            <a:endParaRPr sz="1200">
              <a:latin typeface="Noto Serif CJK JP"/>
              <a:cs typeface="Noto Serif CJK JP"/>
            </a:endParaRPr>
          </a:p>
          <a:p>
            <a:pPr marL="535305">
              <a:lnSpc>
                <a:spcPct val="100000"/>
              </a:lnSpc>
              <a:spcBef>
                <a:spcPts val="1000"/>
              </a:spcBef>
            </a:pPr>
            <a:r>
              <a:rPr sz="1050" spc="25" dirty="0">
                <a:solidFill>
                  <a:srgbClr val="2B2A29"/>
                </a:solidFill>
                <a:latin typeface="Noto Serif CJK JP"/>
                <a:cs typeface="Noto Serif CJK JP"/>
              </a:rPr>
              <a:t>步骤 </a:t>
            </a:r>
            <a:r>
              <a:rPr sz="1050" dirty="0">
                <a:solidFill>
                  <a:srgbClr val="2B2A29"/>
                </a:solidFill>
                <a:latin typeface="Noto Serif CJK JP"/>
                <a:cs typeface="Noto Serif CJK JP"/>
              </a:rPr>
              <a:t>1</a:t>
            </a:r>
            <a:r>
              <a:rPr sz="1050" spc="-20" dirty="0">
                <a:solidFill>
                  <a:srgbClr val="2B2A29"/>
                </a:solidFill>
                <a:latin typeface="Noto Serif CJK JP"/>
                <a:cs typeface="Noto Serif CJK JP"/>
              </a:rPr>
              <a:t>  将所有与电源背板连接的部件及线缆拆除。</a:t>
            </a:r>
            <a:endParaRPr sz="1050">
              <a:latin typeface="Noto Serif CJK JP"/>
              <a:cs typeface="Noto Serif CJK JP"/>
            </a:endParaRPr>
          </a:p>
          <a:p>
            <a:pPr marL="535305">
              <a:lnSpc>
                <a:spcPct val="100000"/>
              </a:lnSpc>
              <a:spcBef>
                <a:spcPts val="600"/>
              </a:spcBef>
            </a:pPr>
            <a:r>
              <a:rPr sz="1050" spc="15" dirty="0">
                <a:solidFill>
                  <a:srgbClr val="2B2A29"/>
                </a:solidFill>
                <a:latin typeface="Noto Serif CJK JP"/>
                <a:cs typeface="Noto Serif CJK JP"/>
              </a:rPr>
              <a:t>步骤 </a:t>
            </a:r>
            <a:r>
              <a:rPr sz="1050" dirty="0">
                <a:solidFill>
                  <a:srgbClr val="2B2A29"/>
                </a:solidFill>
                <a:latin typeface="Noto Serif CJK JP"/>
                <a:cs typeface="Noto Serif CJK JP"/>
              </a:rPr>
              <a:t>2</a:t>
            </a:r>
            <a:r>
              <a:rPr sz="1050" spc="-20" dirty="0">
                <a:solidFill>
                  <a:srgbClr val="2B2A29"/>
                </a:solidFill>
                <a:latin typeface="Noto Serif CJK JP"/>
                <a:cs typeface="Noto Serif CJK JP"/>
              </a:rPr>
              <a:t> 用螺丝刀将电源背板上的螺丝拆下，垂直向上移除电源背板。</a:t>
            </a:r>
            <a:endParaRPr sz="1050">
              <a:latin typeface="Noto Serif CJK JP"/>
              <a:cs typeface="Noto Serif CJK JP"/>
            </a:endParaRPr>
          </a:p>
        </p:txBody>
      </p:sp>
      <p:sp>
        <p:nvSpPr>
          <p:cNvPr id="7" name="object 7"/>
          <p:cNvSpPr txBox="1"/>
          <p:nvPr/>
        </p:nvSpPr>
        <p:spPr>
          <a:xfrm>
            <a:off x="788009" y="4617142"/>
            <a:ext cx="5264785" cy="797560"/>
          </a:xfrm>
          <a:prstGeom prst="rect">
            <a:avLst/>
          </a:prstGeom>
        </p:spPr>
        <p:txBody>
          <a:bodyPr vert="horz" wrap="square" lIns="0" tIns="114935" rIns="0" bIns="0" rtlCol="0">
            <a:spAutoFit/>
          </a:bodyPr>
          <a:lstStyle/>
          <a:p>
            <a:pPr marL="12700">
              <a:lnSpc>
                <a:spcPct val="100000"/>
              </a:lnSpc>
              <a:spcBef>
                <a:spcPts val="905"/>
              </a:spcBef>
            </a:pPr>
            <a:r>
              <a:rPr sz="1200" dirty="0">
                <a:solidFill>
                  <a:srgbClr val="2B6CAB"/>
                </a:solidFill>
                <a:latin typeface="Noto Serif CJK JP"/>
                <a:cs typeface="Noto Serif CJK JP"/>
              </a:rPr>
              <a:t>5.2.13</a:t>
            </a:r>
            <a:r>
              <a:rPr sz="1200" spc="-45" dirty="0">
                <a:solidFill>
                  <a:srgbClr val="2B6CAB"/>
                </a:solidFill>
                <a:latin typeface="Noto Serif CJK JP"/>
                <a:cs typeface="Noto Serif CJK JP"/>
              </a:rPr>
              <a:t> 更换后置硬盘背板</a:t>
            </a:r>
            <a:endParaRPr sz="1200">
              <a:latin typeface="Noto Serif CJK JP"/>
              <a:cs typeface="Noto Serif CJK JP"/>
            </a:endParaRPr>
          </a:p>
          <a:p>
            <a:pPr marL="263525" marR="5080" indent="269240">
              <a:lnSpc>
                <a:spcPct val="147600"/>
              </a:lnSpc>
              <a:spcBef>
                <a:spcPts val="110"/>
              </a:spcBef>
            </a:pPr>
            <a:r>
              <a:rPr sz="1050" spc="-30" dirty="0">
                <a:solidFill>
                  <a:srgbClr val="2B2A29"/>
                </a:solidFill>
                <a:latin typeface="Noto Serif CJK JP"/>
                <a:cs typeface="Noto Serif CJK JP"/>
              </a:rPr>
              <a:t>步骤 将硬盘背板与机箱的固定柱弹开，将背板垂直向上移除机箱卡扣，然后将外</a:t>
            </a:r>
            <a:r>
              <a:rPr sz="1050" spc="-20" dirty="0">
                <a:solidFill>
                  <a:srgbClr val="2B2A29"/>
                </a:solidFill>
                <a:latin typeface="Noto Serif CJK JP"/>
                <a:cs typeface="Noto Serif CJK JP"/>
              </a:rPr>
              <a:t>移除硬盘背板。</a:t>
            </a:r>
            <a:endParaRPr sz="1050">
              <a:latin typeface="Noto Serif CJK JP"/>
              <a:cs typeface="Noto Serif CJK JP"/>
            </a:endParaRPr>
          </a:p>
        </p:txBody>
      </p:sp>
      <p:grpSp>
        <p:nvGrpSpPr>
          <p:cNvPr id="8" name="object 8"/>
          <p:cNvGrpSpPr/>
          <p:nvPr/>
        </p:nvGrpSpPr>
        <p:grpSpPr>
          <a:xfrm>
            <a:off x="1889760" y="1716024"/>
            <a:ext cx="3329940" cy="2870200"/>
            <a:chOff x="1889760" y="1716024"/>
            <a:chExt cx="3329940" cy="2870200"/>
          </a:xfrm>
        </p:grpSpPr>
        <p:pic>
          <p:nvPicPr>
            <p:cNvPr id="9" name="object 9"/>
            <p:cNvPicPr/>
            <p:nvPr/>
          </p:nvPicPr>
          <p:blipFill>
            <a:blip r:embed="rId3" cstate="print"/>
            <a:stretch>
              <a:fillRect/>
            </a:stretch>
          </p:blipFill>
          <p:spPr>
            <a:xfrm>
              <a:off x="1903476" y="1737360"/>
              <a:ext cx="3284220" cy="2830068"/>
            </a:xfrm>
            <a:prstGeom prst="rect">
              <a:avLst/>
            </a:prstGeom>
          </p:spPr>
        </p:pic>
        <p:pic>
          <p:nvPicPr>
            <p:cNvPr id="10" name="object 10"/>
            <p:cNvPicPr/>
            <p:nvPr/>
          </p:nvPicPr>
          <p:blipFill>
            <a:blip r:embed="rId4" cstate="print"/>
            <a:stretch>
              <a:fillRect/>
            </a:stretch>
          </p:blipFill>
          <p:spPr>
            <a:xfrm>
              <a:off x="1889760" y="1716024"/>
              <a:ext cx="3329940" cy="2869691"/>
            </a:xfrm>
            <a:prstGeom prst="rect">
              <a:avLst/>
            </a:prstGeom>
          </p:spPr>
        </p:pic>
      </p:grpSp>
      <p:grpSp>
        <p:nvGrpSpPr>
          <p:cNvPr id="11" name="object 11"/>
          <p:cNvGrpSpPr/>
          <p:nvPr/>
        </p:nvGrpSpPr>
        <p:grpSpPr>
          <a:xfrm>
            <a:off x="1808988" y="5455920"/>
            <a:ext cx="3339465" cy="3211195"/>
            <a:chOff x="1808988" y="5455920"/>
            <a:chExt cx="3339465" cy="3211195"/>
          </a:xfrm>
        </p:grpSpPr>
        <p:pic>
          <p:nvPicPr>
            <p:cNvPr id="12" name="object 12"/>
            <p:cNvPicPr/>
            <p:nvPr/>
          </p:nvPicPr>
          <p:blipFill>
            <a:blip r:embed="rId5" cstate="print"/>
            <a:stretch>
              <a:fillRect/>
            </a:stretch>
          </p:blipFill>
          <p:spPr>
            <a:xfrm>
              <a:off x="1903476" y="5533644"/>
              <a:ext cx="3244596" cy="3121152"/>
            </a:xfrm>
            <a:prstGeom prst="rect">
              <a:avLst/>
            </a:prstGeom>
          </p:spPr>
        </p:pic>
        <p:pic>
          <p:nvPicPr>
            <p:cNvPr id="13" name="object 13"/>
            <p:cNvPicPr/>
            <p:nvPr/>
          </p:nvPicPr>
          <p:blipFill>
            <a:blip r:embed="rId6" cstate="print"/>
            <a:stretch>
              <a:fillRect/>
            </a:stretch>
          </p:blipFill>
          <p:spPr>
            <a:xfrm>
              <a:off x="1808988" y="5455920"/>
              <a:ext cx="3337560" cy="3211068"/>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8036" y="469772"/>
            <a:ext cx="138620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常见故障及诊断排除</a:t>
            </a:r>
            <a:endParaRPr sz="1200">
              <a:latin typeface="Noto Serif CJK JP"/>
              <a:cs typeface="Noto Serif CJK JP"/>
            </a:endParaRPr>
          </a:p>
        </p:txBody>
      </p:sp>
      <p:sp>
        <p:nvSpPr>
          <p:cNvPr id="3" name="object 3"/>
          <p:cNvSpPr txBox="1"/>
          <p:nvPr/>
        </p:nvSpPr>
        <p:spPr>
          <a:xfrm>
            <a:off x="607872" y="1337588"/>
            <a:ext cx="5691328" cy="7680959"/>
          </a:xfrm>
          <a:prstGeom prst="rect">
            <a:avLst/>
          </a:prstGeom>
        </p:spPr>
        <p:txBody>
          <a:bodyPr vert="horz" wrap="square" lIns="0" tIns="88265" rIns="0" bIns="0" rtlCol="0">
            <a:spAutoFit/>
          </a:bodyPr>
          <a:lstStyle/>
          <a:p>
            <a:pPr marL="715010">
              <a:lnSpc>
                <a:spcPct val="100000"/>
              </a:lnSpc>
              <a:spcBef>
                <a:spcPts val="695"/>
              </a:spcBef>
            </a:pPr>
            <a:r>
              <a:rPr sz="1050" dirty="0">
                <a:solidFill>
                  <a:srgbClr val="2B2A29"/>
                </a:solidFill>
                <a:latin typeface="Noto Serif CJK JP"/>
                <a:cs typeface="Noto Serif CJK JP"/>
              </a:rPr>
              <a:t>本章节介绍</a:t>
            </a:r>
            <a:endParaRPr sz="1050" dirty="0">
              <a:latin typeface="Noto Serif CJK JP"/>
              <a:cs typeface="Noto Serif CJK JP"/>
            </a:endParaRPr>
          </a:p>
          <a:p>
            <a:pPr marL="715010">
              <a:lnSpc>
                <a:spcPct val="100000"/>
              </a:lnSpc>
              <a:spcBef>
                <a:spcPts val="600"/>
              </a:spcBef>
            </a:pPr>
            <a:r>
              <a:rPr sz="1050" dirty="0">
                <a:solidFill>
                  <a:srgbClr val="2B2A29"/>
                </a:solidFill>
                <a:latin typeface="Noto Serif CJK JP"/>
                <a:cs typeface="Noto Serif CJK JP"/>
              </a:rPr>
              <a:t>服务器常见故障案例以及相应的诊断处理建议。</a:t>
            </a:r>
            <a:endParaRPr sz="1050" dirty="0">
              <a:latin typeface="Noto Serif CJK JP"/>
              <a:cs typeface="Noto Serif CJK JP"/>
            </a:endParaRPr>
          </a:p>
          <a:p>
            <a:pPr>
              <a:lnSpc>
                <a:spcPct val="100000"/>
              </a:lnSpc>
              <a:spcBef>
                <a:spcPts val="300"/>
              </a:spcBef>
            </a:pPr>
            <a:endParaRPr sz="1050" dirty="0">
              <a:latin typeface="Noto Serif CJK JP"/>
              <a:cs typeface="Noto Serif CJK JP"/>
            </a:endParaRPr>
          </a:p>
          <a:p>
            <a:pPr marL="12700">
              <a:lnSpc>
                <a:spcPct val="100000"/>
              </a:lnSpc>
              <a:tabLst>
                <a:tab pos="344805" algn="l"/>
              </a:tabLst>
            </a:pPr>
            <a:r>
              <a:rPr lang="en-US" sz="1600" dirty="0">
                <a:solidFill>
                  <a:srgbClr val="2B6CAB"/>
                </a:solidFill>
                <a:latin typeface="Noto Serif CJK JP"/>
                <a:cs typeface="Noto Serif CJK JP"/>
              </a:rPr>
              <a:t>6.1 </a:t>
            </a:r>
            <a:r>
              <a:rPr sz="1600" dirty="0" err="1">
                <a:solidFill>
                  <a:srgbClr val="2B6CAB"/>
                </a:solidFill>
                <a:latin typeface="Noto Serif CJK JP"/>
                <a:cs typeface="Noto Serif CJK JP"/>
              </a:rPr>
              <a:t>常见故障</a:t>
            </a:r>
            <a:endParaRPr sz="1600" dirty="0">
              <a:latin typeface="Noto Serif CJK JP"/>
              <a:cs typeface="Noto Serif CJK JP"/>
            </a:endParaRPr>
          </a:p>
          <a:p>
            <a:pPr marL="779780" lvl="1" indent="-209550">
              <a:lnSpc>
                <a:spcPct val="100000"/>
              </a:lnSpc>
              <a:spcBef>
                <a:spcPts val="585"/>
              </a:spcBef>
              <a:buClr>
                <a:srgbClr val="2B6CAB"/>
              </a:buClr>
              <a:buSzPct val="90476"/>
              <a:buAutoNum type="arabicParenR"/>
              <a:tabLst>
                <a:tab pos="779780" algn="l"/>
              </a:tabLst>
            </a:pPr>
            <a:r>
              <a:rPr sz="1050" dirty="0">
                <a:solidFill>
                  <a:srgbClr val="2B2A29"/>
                </a:solidFill>
                <a:latin typeface="Noto Serif CJK JP"/>
                <a:cs typeface="Noto Serif CJK JP"/>
              </a:rPr>
              <a:t>开机不加电</a:t>
            </a:r>
            <a:endParaRPr sz="1050" dirty="0">
              <a:latin typeface="Noto Serif CJK JP"/>
              <a:cs typeface="Noto Serif CJK JP"/>
            </a:endParaRPr>
          </a:p>
          <a:p>
            <a:pPr marL="768350">
              <a:lnSpc>
                <a:spcPct val="100000"/>
              </a:lnSpc>
              <a:spcBef>
                <a:spcPts val="540"/>
              </a:spcBef>
            </a:pPr>
            <a:r>
              <a:rPr sz="1050" dirty="0">
                <a:solidFill>
                  <a:srgbClr val="2B2A29"/>
                </a:solidFill>
                <a:latin typeface="Noto Serif CJK JP"/>
                <a:cs typeface="Noto Serif CJK JP"/>
              </a:rPr>
              <a:t>机器插好电源线后按开关按钮机器不上电没反应，加电指示灯不亮。</a:t>
            </a:r>
            <a:endParaRPr sz="1050" dirty="0">
              <a:latin typeface="Noto Serif CJK JP"/>
              <a:cs typeface="Noto Serif CJK JP"/>
            </a:endParaRPr>
          </a:p>
          <a:p>
            <a:pPr marL="777875" lvl="1" indent="-207645">
              <a:lnSpc>
                <a:spcPct val="100000"/>
              </a:lnSpc>
              <a:spcBef>
                <a:spcPts val="640"/>
              </a:spcBef>
              <a:buClr>
                <a:srgbClr val="2B6CAB"/>
              </a:buClr>
              <a:buAutoNum type="arabicParenR" startAt="2"/>
              <a:tabLst>
                <a:tab pos="777875" algn="l"/>
              </a:tabLst>
            </a:pPr>
            <a:r>
              <a:rPr sz="1050" dirty="0">
                <a:solidFill>
                  <a:srgbClr val="2B2A29"/>
                </a:solidFill>
                <a:latin typeface="Noto Serif CJK JP"/>
                <a:cs typeface="Noto Serif CJK JP"/>
              </a:rPr>
              <a:t>电源模块灯不亮或亮红灯</a:t>
            </a:r>
            <a:endParaRPr sz="1050" dirty="0">
              <a:latin typeface="Noto Serif CJK JP"/>
              <a:cs typeface="Noto Serif CJK JP"/>
            </a:endParaRPr>
          </a:p>
          <a:p>
            <a:pPr marL="768350">
              <a:lnSpc>
                <a:spcPct val="100000"/>
              </a:lnSpc>
              <a:spcBef>
                <a:spcPts val="645"/>
              </a:spcBef>
            </a:pPr>
            <a:r>
              <a:rPr sz="1050" dirty="0">
                <a:solidFill>
                  <a:srgbClr val="2B2A29"/>
                </a:solidFill>
                <a:latin typeface="Noto Serif CJK JP"/>
                <a:cs typeface="Noto Serif CJK JP"/>
              </a:rPr>
              <a:t>机器运行正常但某一电源模块灯不亮或亮红灯报警。</a:t>
            </a:r>
            <a:endParaRPr sz="1050" dirty="0">
              <a:latin typeface="Noto Serif CJK JP"/>
              <a:cs typeface="Noto Serif CJK JP"/>
            </a:endParaRPr>
          </a:p>
          <a:p>
            <a:pPr marL="777875" lvl="1" indent="-207645">
              <a:lnSpc>
                <a:spcPct val="100000"/>
              </a:lnSpc>
              <a:spcBef>
                <a:spcPts val="635"/>
              </a:spcBef>
              <a:buClr>
                <a:srgbClr val="2B6CAB"/>
              </a:buClr>
              <a:buAutoNum type="arabicParenR" startAt="3"/>
              <a:tabLst>
                <a:tab pos="777875" algn="l"/>
              </a:tabLst>
            </a:pPr>
            <a:r>
              <a:rPr sz="1050" dirty="0">
                <a:solidFill>
                  <a:srgbClr val="2B2A29"/>
                </a:solidFill>
                <a:latin typeface="Noto Serif CJK JP"/>
                <a:cs typeface="Noto Serif CJK JP"/>
              </a:rPr>
              <a:t>上电启动后显示器无显示</a:t>
            </a:r>
            <a:endParaRPr sz="1050" dirty="0">
              <a:latin typeface="Noto Serif CJK JP"/>
              <a:cs typeface="Noto Serif CJK JP"/>
            </a:endParaRPr>
          </a:p>
          <a:p>
            <a:pPr marL="768350">
              <a:lnSpc>
                <a:spcPct val="100000"/>
              </a:lnSpc>
              <a:spcBef>
                <a:spcPts val="640"/>
              </a:spcBef>
            </a:pPr>
            <a:r>
              <a:rPr sz="1050" dirty="0">
                <a:solidFill>
                  <a:srgbClr val="2B2A29"/>
                </a:solidFill>
                <a:latin typeface="Noto Serif CJK JP"/>
                <a:cs typeface="Noto Serif CJK JP"/>
              </a:rPr>
              <a:t>按开关上电开机后显示器上没有显示信息输出。</a:t>
            </a:r>
            <a:endParaRPr sz="1050" dirty="0">
              <a:latin typeface="Noto Serif CJK JP"/>
              <a:cs typeface="Noto Serif CJK JP"/>
            </a:endParaRPr>
          </a:p>
          <a:p>
            <a:pPr marL="777875" lvl="1" indent="-207645">
              <a:lnSpc>
                <a:spcPct val="100000"/>
              </a:lnSpc>
              <a:spcBef>
                <a:spcPts val="645"/>
              </a:spcBef>
              <a:buClr>
                <a:srgbClr val="2B6CAB"/>
              </a:buClr>
              <a:buAutoNum type="arabicParenR" startAt="4"/>
              <a:tabLst>
                <a:tab pos="777875" algn="l"/>
              </a:tabLst>
            </a:pPr>
            <a:r>
              <a:rPr sz="1050" dirty="0">
                <a:solidFill>
                  <a:srgbClr val="2B2A29"/>
                </a:solidFill>
                <a:latin typeface="Noto Serif CJK JP"/>
                <a:cs typeface="Noto Serif CJK JP"/>
              </a:rPr>
              <a:t>前面板指示灯不亮</a:t>
            </a:r>
            <a:endParaRPr sz="1050" dirty="0">
              <a:latin typeface="Noto Serif CJK JP"/>
              <a:cs typeface="Noto Serif CJK JP"/>
            </a:endParaRPr>
          </a:p>
          <a:p>
            <a:pPr marL="768350">
              <a:lnSpc>
                <a:spcPct val="100000"/>
              </a:lnSpc>
              <a:spcBef>
                <a:spcPts val="640"/>
              </a:spcBef>
            </a:pPr>
            <a:r>
              <a:rPr sz="1050" dirty="0">
                <a:solidFill>
                  <a:srgbClr val="2B2A29"/>
                </a:solidFill>
                <a:latin typeface="Noto Serif CJK JP"/>
                <a:cs typeface="Noto Serif CJK JP"/>
              </a:rPr>
              <a:t>上电开机后前面板指示灯都不亮。</a:t>
            </a:r>
            <a:endParaRPr sz="1050" dirty="0">
              <a:latin typeface="Noto Serif CJK JP"/>
              <a:cs typeface="Noto Serif CJK JP"/>
            </a:endParaRPr>
          </a:p>
          <a:p>
            <a:pPr marL="777875" lvl="1" indent="-207645">
              <a:lnSpc>
                <a:spcPct val="100000"/>
              </a:lnSpc>
              <a:spcBef>
                <a:spcPts val="635"/>
              </a:spcBef>
              <a:buClr>
                <a:srgbClr val="2B6CAB"/>
              </a:buClr>
              <a:buAutoNum type="arabicParenR" startAt="5"/>
              <a:tabLst>
                <a:tab pos="777875" algn="l"/>
              </a:tabLst>
            </a:pPr>
            <a:r>
              <a:rPr sz="1050" dirty="0">
                <a:solidFill>
                  <a:srgbClr val="2B2A29"/>
                </a:solidFill>
                <a:latin typeface="Noto Serif CJK JP"/>
                <a:cs typeface="Noto Serif CJK JP"/>
              </a:rPr>
              <a:t>前面板状态指示灯告警</a:t>
            </a:r>
            <a:endParaRPr sz="1050" dirty="0">
              <a:latin typeface="Noto Serif CJK JP"/>
              <a:cs typeface="Noto Serif CJK JP"/>
            </a:endParaRPr>
          </a:p>
          <a:p>
            <a:pPr marL="768350">
              <a:lnSpc>
                <a:spcPct val="100000"/>
              </a:lnSpc>
              <a:spcBef>
                <a:spcPts val="650"/>
              </a:spcBef>
            </a:pPr>
            <a:r>
              <a:rPr sz="1050" dirty="0">
                <a:solidFill>
                  <a:srgbClr val="2B2A29"/>
                </a:solidFill>
                <a:latin typeface="Noto Serif CJK JP"/>
                <a:cs typeface="Noto Serif CJK JP"/>
              </a:rPr>
              <a:t>机器正常运行但状态指示灯告警。</a:t>
            </a:r>
            <a:endParaRPr sz="1050" dirty="0">
              <a:latin typeface="Noto Serif CJK JP"/>
              <a:cs typeface="Noto Serif CJK JP"/>
            </a:endParaRPr>
          </a:p>
          <a:p>
            <a:pPr marL="777875" lvl="1" indent="-207645">
              <a:lnSpc>
                <a:spcPct val="100000"/>
              </a:lnSpc>
              <a:spcBef>
                <a:spcPts val="635"/>
              </a:spcBef>
              <a:buClr>
                <a:srgbClr val="2B6CAB"/>
              </a:buClr>
              <a:buAutoNum type="arabicParenR" startAt="6"/>
              <a:tabLst>
                <a:tab pos="777875" algn="l"/>
              </a:tabLst>
            </a:pPr>
            <a:r>
              <a:rPr sz="1050" dirty="0">
                <a:solidFill>
                  <a:srgbClr val="2B2A29"/>
                </a:solidFill>
                <a:latin typeface="Noto Serif CJK JP"/>
                <a:cs typeface="Noto Serif CJK JP"/>
              </a:rPr>
              <a:t>显示器黑屏</a:t>
            </a:r>
            <a:endParaRPr sz="1050" dirty="0">
              <a:latin typeface="Noto Serif CJK JP"/>
              <a:cs typeface="Noto Serif CJK JP"/>
            </a:endParaRPr>
          </a:p>
          <a:p>
            <a:pPr marL="768350">
              <a:lnSpc>
                <a:spcPct val="100000"/>
              </a:lnSpc>
              <a:spcBef>
                <a:spcPts val="635"/>
              </a:spcBef>
            </a:pPr>
            <a:r>
              <a:rPr sz="1050" dirty="0">
                <a:solidFill>
                  <a:srgbClr val="2B2A29"/>
                </a:solidFill>
                <a:latin typeface="Noto Serif CJK JP"/>
                <a:cs typeface="Noto Serif CJK JP"/>
              </a:rPr>
              <a:t>显示器使用中出现黑屏故障。</a:t>
            </a:r>
            <a:endParaRPr sz="1050" dirty="0">
              <a:latin typeface="Noto Serif CJK JP"/>
              <a:cs typeface="Noto Serif CJK JP"/>
            </a:endParaRPr>
          </a:p>
          <a:p>
            <a:pPr marL="777875" lvl="1" indent="-207645">
              <a:lnSpc>
                <a:spcPct val="100000"/>
              </a:lnSpc>
              <a:spcBef>
                <a:spcPts val="650"/>
              </a:spcBef>
              <a:buClr>
                <a:srgbClr val="2B6CAB"/>
              </a:buClr>
              <a:buAutoNum type="arabicParenR" startAt="7"/>
              <a:tabLst>
                <a:tab pos="777875" algn="l"/>
              </a:tabLst>
            </a:pPr>
            <a:r>
              <a:rPr sz="1050" dirty="0">
                <a:solidFill>
                  <a:srgbClr val="2B2A29"/>
                </a:solidFill>
                <a:latin typeface="Noto Serif CJK JP"/>
                <a:cs typeface="Noto Serif CJK JP"/>
              </a:rPr>
              <a:t>显示器显示异常</a:t>
            </a:r>
            <a:endParaRPr sz="1050" dirty="0">
              <a:latin typeface="Noto Serif CJK JP"/>
              <a:cs typeface="Noto Serif CJK JP"/>
            </a:endParaRPr>
          </a:p>
          <a:p>
            <a:pPr marL="768350">
              <a:lnSpc>
                <a:spcPct val="100000"/>
              </a:lnSpc>
              <a:spcBef>
                <a:spcPts val="635"/>
              </a:spcBef>
            </a:pPr>
            <a:r>
              <a:rPr sz="1050" dirty="0">
                <a:solidFill>
                  <a:srgbClr val="2B2A29"/>
                </a:solidFill>
                <a:latin typeface="Noto Serif CJK JP"/>
                <a:cs typeface="Noto Serif CJK JP"/>
              </a:rPr>
              <a:t>机器使用中显示器的屏幕图像抖动、滚动或扭曲。</a:t>
            </a:r>
            <a:endParaRPr sz="1050" dirty="0">
              <a:latin typeface="Noto Serif CJK JP"/>
              <a:cs typeface="Noto Serif CJK JP"/>
            </a:endParaRPr>
          </a:p>
          <a:p>
            <a:pPr marL="777875" lvl="1" indent="-207645">
              <a:lnSpc>
                <a:spcPct val="100000"/>
              </a:lnSpc>
              <a:spcBef>
                <a:spcPts val="635"/>
              </a:spcBef>
              <a:buClr>
                <a:srgbClr val="2B6CAB"/>
              </a:buClr>
              <a:buAutoNum type="arabicParenR" startAt="8"/>
              <a:tabLst>
                <a:tab pos="777875" algn="l"/>
              </a:tabLst>
            </a:pPr>
            <a:r>
              <a:rPr sz="1050" dirty="0">
                <a:solidFill>
                  <a:srgbClr val="2B2A29"/>
                </a:solidFill>
                <a:latin typeface="Noto Serif CJK JP"/>
                <a:cs typeface="Noto Serif CJK JP"/>
              </a:rPr>
              <a:t>内存容董显示异常</a:t>
            </a:r>
            <a:endParaRPr sz="1050" dirty="0">
              <a:latin typeface="Noto Serif CJK JP"/>
              <a:cs typeface="Noto Serif CJK JP"/>
            </a:endParaRPr>
          </a:p>
          <a:p>
            <a:pPr marL="768350">
              <a:lnSpc>
                <a:spcPct val="100000"/>
              </a:lnSpc>
              <a:spcBef>
                <a:spcPts val="650"/>
              </a:spcBef>
            </a:pPr>
            <a:r>
              <a:rPr sz="1050" dirty="0">
                <a:solidFill>
                  <a:srgbClr val="2B2A29"/>
                </a:solidFill>
                <a:latin typeface="Noto Serif CJK JP"/>
                <a:cs typeface="Noto Serif CJK JP"/>
              </a:rPr>
              <a:t>操作系统显示内存容董和物理内存容董不一致。</a:t>
            </a:r>
            <a:endParaRPr sz="1050" dirty="0">
              <a:latin typeface="Noto Serif CJK JP"/>
              <a:cs typeface="Noto Serif CJK JP"/>
            </a:endParaRPr>
          </a:p>
          <a:p>
            <a:pPr marL="777875" lvl="1" indent="-207645">
              <a:lnSpc>
                <a:spcPct val="100000"/>
              </a:lnSpc>
              <a:spcBef>
                <a:spcPts val="635"/>
              </a:spcBef>
              <a:buClr>
                <a:srgbClr val="2B6CAB"/>
              </a:buClr>
              <a:buAutoNum type="arabicParenR" startAt="9"/>
              <a:tabLst>
                <a:tab pos="777875" algn="l"/>
              </a:tabLst>
            </a:pPr>
            <a:r>
              <a:rPr sz="1050" dirty="0">
                <a:solidFill>
                  <a:srgbClr val="2B2A29"/>
                </a:solidFill>
                <a:latin typeface="Noto Serif CJK JP"/>
                <a:cs typeface="Noto Serif CJK JP"/>
              </a:rPr>
              <a:t>键盘、飘标不可用</a:t>
            </a:r>
            <a:endParaRPr sz="1050" dirty="0">
              <a:latin typeface="Noto Serif CJK JP"/>
              <a:cs typeface="Noto Serif CJK JP"/>
            </a:endParaRPr>
          </a:p>
          <a:p>
            <a:pPr marL="768350">
              <a:lnSpc>
                <a:spcPct val="100000"/>
              </a:lnSpc>
              <a:spcBef>
                <a:spcPts val="700"/>
              </a:spcBef>
            </a:pPr>
            <a:r>
              <a:rPr sz="1050" dirty="0">
                <a:solidFill>
                  <a:srgbClr val="2B2A29"/>
                </a:solidFill>
                <a:latin typeface="Noto Serif CJK JP"/>
                <a:cs typeface="Noto Serif CJK JP"/>
              </a:rPr>
              <a:t>键盘、飘标无法正常操作使用。</a:t>
            </a:r>
            <a:endParaRPr sz="1050" dirty="0">
              <a:latin typeface="Noto Serif CJK JP"/>
              <a:cs typeface="Noto Serif CJK JP"/>
            </a:endParaRPr>
          </a:p>
          <a:p>
            <a:pPr marL="843915" lvl="1" indent="-273685">
              <a:lnSpc>
                <a:spcPct val="100000"/>
              </a:lnSpc>
              <a:spcBef>
                <a:spcPts val="600"/>
              </a:spcBef>
              <a:buClr>
                <a:srgbClr val="2B6CAB"/>
              </a:buClr>
              <a:buAutoNum type="arabicParenR" startAt="10"/>
              <a:tabLst>
                <a:tab pos="843915" algn="l"/>
              </a:tabLst>
            </a:pPr>
            <a:r>
              <a:rPr sz="1050" dirty="0">
                <a:solidFill>
                  <a:srgbClr val="2B2A29"/>
                </a:solidFill>
                <a:latin typeface="Noto Serif CJK JP"/>
                <a:cs typeface="Noto Serif CJK JP"/>
              </a:rPr>
              <a:t>USB 接口问题</a:t>
            </a:r>
            <a:endParaRPr sz="1050" dirty="0">
              <a:latin typeface="Noto Serif CJK JP"/>
              <a:cs typeface="Noto Serif CJK JP"/>
            </a:endParaRPr>
          </a:p>
          <a:p>
            <a:pPr marL="843280">
              <a:lnSpc>
                <a:spcPct val="100000"/>
              </a:lnSpc>
              <a:spcBef>
                <a:spcPts val="600"/>
              </a:spcBef>
            </a:pPr>
            <a:r>
              <a:rPr lang="ja-JP" altLang="en-US" sz="1050" dirty="0">
                <a:solidFill>
                  <a:srgbClr val="2B2A29"/>
                </a:solidFill>
                <a:latin typeface="Noto Serif CJK JP"/>
                <a:cs typeface="Noto Serif CJK JP"/>
              </a:rPr>
              <a:t>介</a:t>
            </a:r>
            <a:r>
              <a:rPr sz="1050" dirty="0" err="1">
                <a:solidFill>
                  <a:srgbClr val="2B2A29"/>
                </a:solidFill>
                <a:latin typeface="Noto Serif CJK JP"/>
                <a:cs typeface="Noto Serif CJK JP"/>
              </a:rPr>
              <a:t>绍无法使用</a:t>
            </a:r>
            <a:r>
              <a:rPr sz="1050" dirty="0">
                <a:solidFill>
                  <a:srgbClr val="2B2A29"/>
                </a:solidFill>
                <a:latin typeface="Noto Serif CJK JP"/>
                <a:cs typeface="Noto Serif CJK JP"/>
              </a:rPr>
              <a:t> USB 接口时的处理方法。</a:t>
            </a:r>
            <a:endParaRPr sz="1050" dirty="0">
              <a:latin typeface="Noto Serif CJK JP"/>
              <a:cs typeface="Noto Serif CJK JP"/>
            </a:endParaRPr>
          </a:p>
          <a:p>
            <a:pPr>
              <a:lnSpc>
                <a:spcPct val="100000"/>
              </a:lnSpc>
              <a:spcBef>
                <a:spcPts val="295"/>
              </a:spcBef>
            </a:pPr>
            <a:endParaRPr sz="1050" dirty="0">
              <a:latin typeface="Noto Serif CJK JP"/>
              <a:cs typeface="Noto Serif CJK JP"/>
            </a:endParaRPr>
          </a:p>
          <a:p>
            <a:pPr marL="12700">
              <a:lnSpc>
                <a:spcPct val="100000"/>
              </a:lnSpc>
            </a:pPr>
            <a:r>
              <a:rPr sz="1600" dirty="0">
                <a:solidFill>
                  <a:srgbClr val="2B6CAB"/>
                </a:solidFill>
                <a:latin typeface="Noto Serif CJK JP"/>
                <a:cs typeface="Noto Serif CJK JP"/>
              </a:rPr>
              <a:t>6.2 诊断排除说明</a:t>
            </a:r>
            <a:endParaRPr sz="1600" dirty="0">
              <a:latin typeface="Noto Serif CJK JP"/>
              <a:cs typeface="Noto Serif CJK JP"/>
            </a:endParaRPr>
          </a:p>
          <a:p>
            <a:pPr marL="570230">
              <a:lnSpc>
                <a:spcPct val="100000"/>
              </a:lnSpc>
              <a:spcBef>
                <a:spcPts val="585"/>
              </a:spcBef>
            </a:pPr>
            <a:r>
              <a:rPr sz="1050" dirty="0">
                <a:solidFill>
                  <a:srgbClr val="2B6CAB"/>
                </a:solidFill>
                <a:latin typeface="Noto Serif CJK JP"/>
                <a:cs typeface="Noto Serif CJK JP"/>
              </a:rPr>
              <a:t>1 ) </a:t>
            </a:r>
            <a:r>
              <a:rPr sz="1050" dirty="0">
                <a:solidFill>
                  <a:srgbClr val="2B2A29"/>
                </a:solidFill>
                <a:latin typeface="Noto Serif CJK JP"/>
                <a:cs typeface="Noto Serif CJK JP"/>
              </a:rPr>
              <a:t>开机不加电的诊断与排除</a:t>
            </a:r>
            <a:endParaRPr sz="1050" dirty="0">
              <a:latin typeface="Noto Serif CJK JP"/>
              <a:cs typeface="Noto Serif CJK JP"/>
            </a:endParaRPr>
          </a:p>
          <a:p>
            <a:pPr marL="768350">
              <a:lnSpc>
                <a:spcPct val="100000"/>
              </a:lnSpc>
              <a:spcBef>
                <a:spcPts val="310"/>
              </a:spcBef>
            </a:pPr>
            <a:r>
              <a:rPr sz="1050" dirty="0">
                <a:solidFill>
                  <a:srgbClr val="2B2A29"/>
                </a:solidFill>
                <a:latin typeface="Noto Serif CJK JP"/>
                <a:cs typeface="Noto Serif CJK JP"/>
              </a:rPr>
              <a:t>现象描述 按电源键后，服务器前控板指示灯（加电状态指示灯、硬盘状态指示灯)不</a:t>
            </a:r>
            <a:endParaRPr sz="1050" dirty="0">
              <a:latin typeface="Noto Serif CJK JP"/>
              <a:cs typeface="Noto Serif CJK JP"/>
            </a:endParaRPr>
          </a:p>
          <a:p>
            <a:pPr marL="768350">
              <a:lnSpc>
                <a:spcPct val="100000"/>
              </a:lnSpc>
              <a:spcBef>
                <a:spcPts val="615"/>
              </a:spcBef>
              <a:tabLst>
                <a:tab pos="1459230" algn="l"/>
              </a:tabLst>
            </a:pPr>
            <a:r>
              <a:rPr sz="1050" dirty="0">
                <a:solidFill>
                  <a:srgbClr val="2B2A29"/>
                </a:solidFill>
                <a:latin typeface="Noto Serif CJK JP"/>
                <a:cs typeface="Noto Serif CJK JP"/>
              </a:rPr>
              <a:t>亮，同时	KVM（显示器)无显示输出，服务器机箱风扇不转动。</a:t>
            </a:r>
            <a:endParaRPr sz="1050" dirty="0">
              <a:latin typeface="Noto Serif CJK JP"/>
              <a:cs typeface="Noto Serif CJK JP"/>
            </a:endParaRPr>
          </a:p>
          <a:p>
            <a:pPr marL="768350">
              <a:lnSpc>
                <a:spcPct val="100000"/>
              </a:lnSpc>
              <a:spcBef>
                <a:spcPts val="890"/>
              </a:spcBef>
            </a:pPr>
            <a:r>
              <a:rPr sz="1050" dirty="0">
                <a:solidFill>
                  <a:srgbClr val="2B6CAB"/>
                </a:solidFill>
                <a:latin typeface="Noto Serif CJK JP"/>
                <a:cs typeface="Noto Serif CJK JP"/>
              </a:rPr>
              <a:t>操作步骤</a:t>
            </a:r>
            <a:endParaRPr sz="1050" dirty="0">
              <a:latin typeface="Noto Serif CJK JP"/>
              <a:cs typeface="Noto Serif CJK JP"/>
            </a:endParaRPr>
          </a:p>
          <a:p>
            <a:pPr marR="163195" algn="r">
              <a:lnSpc>
                <a:spcPct val="100000"/>
              </a:lnSpc>
              <a:spcBef>
                <a:spcPts val="1855"/>
              </a:spcBef>
            </a:pPr>
            <a:r>
              <a:rPr sz="900" dirty="0">
                <a:solidFill>
                  <a:srgbClr val="2B2A29"/>
                </a:solidFill>
                <a:latin typeface="Noto Serif CJK JP"/>
                <a:cs typeface="Noto Serif CJK JP"/>
              </a:rPr>
              <a:t>81</a:t>
            </a:r>
            <a:endParaRPr sz="900" dirty="0">
              <a:latin typeface="Noto Serif CJK JP"/>
              <a:cs typeface="Noto Serif CJK JP"/>
            </a:endParaRPr>
          </a:p>
        </p:txBody>
      </p:sp>
      <p:sp>
        <p:nvSpPr>
          <p:cNvPr id="4" name="object 4"/>
          <p:cNvSpPr txBox="1">
            <a:spLocks noGrp="1"/>
          </p:cNvSpPr>
          <p:nvPr>
            <p:ph type="title"/>
          </p:nvPr>
        </p:nvSpPr>
        <p:spPr>
          <a:xfrm>
            <a:off x="607872" y="859282"/>
            <a:ext cx="3557728" cy="320601"/>
          </a:xfrm>
          <a:prstGeom prst="rect">
            <a:avLst/>
          </a:prstGeom>
        </p:spPr>
        <p:txBody>
          <a:bodyPr vert="horz" wrap="square" lIns="0" tIns="12700" rIns="0" bIns="0" rtlCol="0">
            <a:spAutoFit/>
          </a:bodyPr>
          <a:lstStyle/>
          <a:p>
            <a:pPr marL="12700">
              <a:lnSpc>
                <a:spcPct val="100000"/>
              </a:lnSpc>
              <a:spcBef>
                <a:spcPts val="100"/>
              </a:spcBef>
              <a:tabLst>
                <a:tab pos="271780" algn="l"/>
              </a:tabLst>
            </a:pPr>
            <a:r>
              <a:rPr dirty="0"/>
              <a:t>6	常见故障及诊断排除</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761517"/>
            <a:ext cx="5307330" cy="8232775"/>
          </a:xfrm>
          <a:prstGeom prst="rect">
            <a:avLst/>
          </a:prstGeom>
        </p:spPr>
        <p:txBody>
          <a:bodyPr vert="horz" wrap="square" lIns="0" tIns="12700" rIns="0" bIns="0" rtlCol="0">
            <a:spAutoFit/>
          </a:bodyPr>
          <a:lstStyle/>
          <a:p>
            <a:pPr marL="868680" marR="40005" indent="-208915">
              <a:lnSpc>
                <a:spcPct val="147600"/>
              </a:lnSpc>
              <a:spcBef>
                <a:spcPts val="100"/>
              </a:spcBef>
            </a:pPr>
            <a:r>
              <a:rPr sz="1050" spc="-60" dirty="0">
                <a:solidFill>
                  <a:srgbClr val="2B6CAB"/>
                </a:solidFill>
                <a:latin typeface="Noto Serif CJK JP"/>
                <a:cs typeface="Noto Serif CJK JP"/>
              </a:rPr>
              <a:t>a</a:t>
            </a:r>
            <a:r>
              <a:rPr sz="1050" dirty="0">
                <a:solidFill>
                  <a:srgbClr val="2B6CAB"/>
                </a:solidFill>
                <a:latin typeface="Noto Serif CJK JP"/>
                <a:cs typeface="Noto Serif CJK JP"/>
              </a:rPr>
              <a:t>、</a:t>
            </a:r>
            <a:r>
              <a:rPr sz="1050" spc="-30" dirty="0">
                <a:solidFill>
                  <a:srgbClr val="2B2A29"/>
                </a:solidFill>
                <a:latin typeface="Noto Serif CJK JP"/>
                <a:cs typeface="Noto Serif CJK JP"/>
              </a:rPr>
              <a:t>确认机器供电是否正常 若电源模块的指示灯亮则表明供电正常，如电源模</a:t>
            </a:r>
            <a:r>
              <a:rPr sz="1050" spc="-20" dirty="0">
                <a:solidFill>
                  <a:srgbClr val="2B2A29"/>
                </a:solidFill>
                <a:latin typeface="Noto Serif CJK JP"/>
                <a:cs typeface="Noto Serif CJK JP"/>
              </a:rPr>
              <a:t>块灯不亮，请检查供电是否正常，</a:t>
            </a:r>
            <a:endParaRPr sz="1050" dirty="0">
              <a:latin typeface="Noto Serif CJK JP"/>
              <a:cs typeface="Noto Serif CJK JP"/>
            </a:endParaRPr>
          </a:p>
          <a:p>
            <a:pPr marL="659765">
              <a:lnSpc>
                <a:spcPct val="100000"/>
              </a:lnSpc>
              <a:spcBef>
                <a:spcPts val="885"/>
              </a:spcBef>
            </a:pPr>
            <a:r>
              <a:rPr sz="1050" spc="-145" dirty="0">
                <a:solidFill>
                  <a:srgbClr val="2B6CAB"/>
                </a:solidFill>
                <a:latin typeface="Noto Serif CJK JP"/>
                <a:cs typeface="Noto Serif CJK JP"/>
              </a:rPr>
              <a:t>b</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如供电正常，重新拔插电源模块测试，再次开机验证，</a:t>
            </a:r>
            <a:endParaRPr sz="1050" dirty="0">
              <a:latin typeface="Noto Serif CJK JP"/>
              <a:cs typeface="Noto Serif CJK JP"/>
            </a:endParaRPr>
          </a:p>
          <a:p>
            <a:pPr marL="659765">
              <a:lnSpc>
                <a:spcPct val="100000"/>
              </a:lnSpc>
              <a:spcBef>
                <a:spcPts val="315"/>
              </a:spcBef>
            </a:pPr>
            <a:r>
              <a:rPr sz="1050" spc="-210" dirty="0">
                <a:solidFill>
                  <a:srgbClr val="2B6CAB"/>
                </a:solidFill>
                <a:latin typeface="Noto Serif CJK JP"/>
                <a:cs typeface="Noto Serif CJK JP"/>
              </a:rPr>
              <a:t>C</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如有同型号机器同配置电源模块，可更换电源模块测试是否电源模块故障，</a:t>
            </a:r>
            <a:endParaRPr sz="1050" dirty="0">
              <a:latin typeface="Noto Serif CJK JP"/>
              <a:cs typeface="Noto Serif CJK JP"/>
            </a:endParaRPr>
          </a:p>
          <a:p>
            <a:pPr marL="659765">
              <a:lnSpc>
                <a:spcPct val="100000"/>
              </a:lnSpc>
              <a:spcBef>
                <a:spcPts val="610"/>
              </a:spcBef>
            </a:pPr>
            <a:r>
              <a:rPr sz="1050" spc="-130" dirty="0">
                <a:solidFill>
                  <a:srgbClr val="2B6CAB"/>
                </a:solidFill>
                <a:latin typeface="Noto Serif CJK JP"/>
                <a:cs typeface="Noto Serif CJK JP"/>
              </a:rPr>
              <a:t>d</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如果以上操作无法解决，请联系浪潮客服。</a:t>
            </a:r>
            <a:endParaRPr sz="1050" dirty="0">
              <a:latin typeface="Noto Serif CJK JP"/>
              <a:cs typeface="Noto Serif CJK JP"/>
            </a:endParaRPr>
          </a:p>
          <a:p>
            <a:pPr>
              <a:lnSpc>
                <a:spcPct val="100000"/>
              </a:lnSpc>
              <a:spcBef>
                <a:spcPts val="665"/>
              </a:spcBef>
            </a:pPr>
            <a:endParaRPr sz="1050" dirty="0">
              <a:latin typeface="Noto Serif CJK JP"/>
              <a:cs typeface="Noto Serif CJK JP"/>
            </a:endParaRPr>
          </a:p>
          <a:p>
            <a:pPr marL="671830" indent="-209550">
              <a:lnSpc>
                <a:spcPct val="100000"/>
              </a:lnSpc>
              <a:spcBef>
                <a:spcPts val="5"/>
              </a:spcBef>
              <a:buClr>
                <a:srgbClr val="2B6CAB"/>
              </a:buClr>
              <a:buSzPct val="90476"/>
              <a:buAutoNum type="arabicParenR" startAt="2"/>
              <a:tabLst>
                <a:tab pos="671830" algn="l"/>
              </a:tabLst>
            </a:pPr>
            <a:r>
              <a:rPr sz="1050" spc="-20" dirty="0">
                <a:solidFill>
                  <a:srgbClr val="2B2A29"/>
                </a:solidFill>
                <a:latin typeface="Noto Serif CJK JP"/>
                <a:cs typeface="Noto Serif CJK JP"/>
              </a:rPr>
              <a:t>电源模块指示灯灯不亮或亮红灯</a:t>
            </a:r>
            <a:endParaRPr sz="1050" dirty="0">
              <a:latin typeface="Noto Serif CJK JP"/>
              <a:cs typeface="Noto Serif CJK JP"/>
            </a:endParaRPr>
          </a:p>
          <a:p>
            <a:pPr marL="659765" marR="964565">
              <a:lnSpc>
                <a:spcPts val="1900"/>
              </a:lnSpc>
              <a:spcBef>
                <a:spcPts val="70"/>
              </a:spcBef>
            </a:pPr>
            <a:r>
              <a:rPr sz="1050" spc="-20" dirty="0">
                <a:solidFill>
                  <a:srgbClr val="2B2A29"/>
                </a:solidFill>
                <a:latin typeface="Noto Serif CJK JP"/>
                <a:cs typeface="Noto Serif CJK JP"/>
              </a:rPr>
              <a:t>现象描述 机器运行正常但某－电源模块指示灯不亮或亮红灯。</a:t>
            </a:r>
            <a:r>
              <a:rPr sz="1050" spc="75" dirty="0">
                <a:solidFill>
                  <a:srgbClr val="2B6CAB"/>
                </a:solidFill>
                <a:latin typeface="Noto Serif CJK JP"/>
                <a:cs typeface="Noto Serif CJK JP"/>
              </a:rPr>
              <a:t>操作步骤</a:t>
            </a:r>
            <a:endParaRPr sz="1050" dirty="0">
              <a:latin typeface="Noto Serif CJK JP"/>
              <a:cs typeface="Noto Serif CJK JP"/>
            </a:endParaRPr>
          </a:p>
          <a:p>
            <a:pPr marL="659765" marR="1910080">
              <a:lnSpc>
                <a:spcPts val="1900"/>
              </a:lnSpc>
            </a:pPr>
            <a:r>
              <a:rPr sz="1050" spc="-60" dirty="0">
                <a:solidFill>
                  <a:srgbClr val="2B6CAB"/>
                </a:solidFill>
                <a:latin typeface="Noto Serif CJK JP"/>
                <a:cs typeface="Noto Serif CJK JP"/>
              </a:rPr>
              <a:t>a</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首先检查供电线是否正常，并重插电源线，</a:t>
            </a:r>
            <a:r>
              <a:rPr sz="1050" spc="-50" dirty="0">
                <a:solidFill>
                  <a:srgbClr val="2B2A29"/>
                </a:solidFill>
                <a:latin typeface="Noto Serif CJK JP"/>
                <a:cs typeface="Noto Serif CJK JP"/>
              </a:rPr>
              <a:t> </a:t>
            </a:r>
            <a:r>
              <a:rPr sz="1050" spc="-145" dirty="0">
                <a:solidFill>
                  <a:srgbClr val="2B6CAB"/>
                </a:solidFill>
                <a:latin typeface="Noto Serif CJK JP"/>
                <a:cs typeface="Noto Serif CJK JP"/>
              </a:rPr>
              <a:t>b</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如果还是有故障，重新插拔电源模块，</a:t>
            </a:r>
            <a:endParaRPr sz="1050" dirty="0">
              <a:latin typeface="Noto Serif CJK JP"/>
              <a:cs typeface="Noto Serif CJK JP"/>
            </a:endParaRPr>
          </a:p>
          <a:p>
            <a:pPr marL="659765">
              <a:lnSpc>
                <a:spcPct val="100000"/>
              </a:lnSpc>
              <a:spcBef>
                <a:spcPts val="465"/>
              </a:spcBef>
            </a:pPr>
            <a:r>
              <a:rPr sz="1050" spc="-210" dirty="0">
                <a:solidFill>
                  <a:srgbClr val="2B6CAB"/>
                </a:solidFill>
                <a:latin typeface="Noto Serif CJK JP"/>
                <a:cs typeface="Noto Serif CJK JP"/>
              </a:rPr>
              <a:t>C</a:t>
            </a:r>
            <a:r>
              <a:rPr sz="1050" dirty="0">
                <a:solidFill>
                  <a:srgbClr val="2B6CAB"/>
                </a:solidFill>
                <a:latin typeface="Noto Serif CJK JP"/>
                <a:cs typeface="Noto Serif CJK JP"/>
              </a:rPr>
              <a:t>、</a:t>
            </a:r>
            <a:r>
              <a:rPr sz="1050" spc="-25" dirty="0">
                <a:solidFill>
                  <a:srgbClr val="2B2A29"/>
                </a:solidFill>
                <a:latin typeface="Noto Serif CJK JP"/>
                <a:cs typeface="Noto Serif CJK JP"/>
              </a:rPr>
              <a:t>如果可以关机，可以将 </a:t>
            </a:r>
            <a:r>
              <a:rPr sz="1050" dirty="0">
                <a:solidFill>
                  <a:srgbClr val="2B2A29"/>
                </a:solidFill>
                <a:latin typeface="Noto Serif CJK JP"/>
                <a:cs typeface="Noto Serif CJK JP"/>
              </a:rPr>
              <a:t>2</a:t>
            </a:r>
            <a:r>
              <a:rPr sz="1050" spc="-60" dirty="0">
                <a:solidFill>
                  <a:srgbClr val="2B2A29"/>
                </a:solidFill>
                <a:latin typeface="Noto Serif CJK JP"/>
                <a:cs typeface="Noto Serif CJK JP"/>
              </a:rPr>
              <a:t> 个电源模块交换位置，判断是否电源模块故障，</a:t>
            </a:r>
            <a:endParaRPr sz="1050" dirty="0">
              <a:latin typeface="Noto Serif CJK JP"/>
              <a:cs typeface="Noto Serif CJK JP"/>
            </a:endParaRPr>
          </a:p>
          <a:p>
            <a:pPr marL="659765">
              <a:lnSpc>
                <a:spcPct val="100000"/>
              </a:lnSpc>
              <a:spcBef>
                <a:spcPts val="645"/>
              </a:spcBef>
            </a:pPr>
            <a:r>
              <a:rPr sz="1050" spc="-130" dirty="0">
                <a:solidFill>
                  <a:srgbClr val="2B6CAB"/>
                </a:solidFill>
                <a:latin typeface="Noto Serif CJK JP"/>
                <a:cs typeface="Noto Serif CJK JP"/>
              </a:rPr>
              <a:t>d</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如果以上操作无法解决，请联系浪潮客服。</a:t>
            </a:r>
            <a:endParaRPr sz="1050" dirty="0">
              <a:latin typeface="Noto Serif CJK JP"/>
              <a:cs typeface="Noto Serif CJK JP"/>
            </a:endParaRPr>
          </a:p>
          <a:p>
            <a:pPr>
              <a:lnSpc>
                <a:spcPct val="100000"/>
              </a:lnSpc>
              <a:spcBef>
                <a:spcPts val="540"/>
              </a:spcBef>
            </a:pPr>
            <a:endParaRPr sz="1050" dirty="0">
              <a:latin typeface="Noto Serif CJK JP"/>
              <a:cs typeface="Noto Serif CJK JP"/>
            </a:endParaRPr>
          </a:p>
          <a:p>
            <a:pPr marL="671830" indent="-209550">
              <a:lnSpc>
                <a:spcPct val="100000"/>
              </a:lnSpc>
              <a:buClr>
                <a:srgbClr val="2B6CAB"/>
              </a:buClr>
              <a:buSzPct val="90476"/>
              <a:buAutoNum type="arabicParenR" startAt="3"/>
              <a:tabLst>
                <a:tab pos="671830" algn="l"/>
              </a:tabLst>
            </a:pPr>
            <a:r>
              <a:rPr sz="1050" spc="-25" dirty="0">
                <a:solidFill>
                  <a:srgbClr val="2B2A29"/>
                </a:solidFill>
                <a:latin typeface="Noto Serif CJK JP"/>
                <a:cs typeface="Noto Serif CJK JP"/>
              </a:rPr>
              <a:t>加电无显示</a:t>
            </a:r>
            <a:endParaRPr sz="1050" dirty="0">
              <a:latin typeface="Noto Serif CJK JP"/>
              <a:cs typeface="Noto Serif CJK JP"/>
            </a:endParaRPr>
          </a:p>
          <a:p>
            <a:pPr marL="659765">
              <a:lnSpc>
                <a:spcPct val="100000"/>
              </a:lnSpc>
              <a:spcBef>
                <a:spcPts val="310"/>
              </a:spcBef>
            </a:pPr>
            <a:r>
              <a:rPr sz="1050" spc="-30" dirty="0">
                <a:solidFill>
                  <a:srgbClr val="2B2A29"/>
                </a:solidFill>
                <a:latin typeface="Noto Serif CJK JP"/>
                <a:cs typeface="Noto Serif CJK JP"/>
              </a:rPr>
              <a:t>故障描述 按电源键后，服务器前控板电源指示灯亮，但是显示器－直没有显示</a:t>
            </a:r>
            <a:endParaRPr sz="1050" dirty="0">
              <a:latin typeface="Noto Serif CJK JP"/>
              <a:cs typeface="Noto Serif CJK JP"/>
            </a:endParaRPr>
          </a:p>
          <a:p>
            <a:pPr marL="659765">
              <a:lnSpc>
                <a:spcPct val="100000"/>
              </a:lnSpc>
              <a:spcBef>
                <a:spcPts val="615"/>
              </a:spcBef>
            </a:pPr>
            <a:r>
              <a:rPr sz="1050" spc="-35" dirty="0">
                <a:solidFill>
                  <a:srgbClr val="2B2A29"/>
                </a:solidFill>
                <a:latin typeface="Noto Serif CJK JP"/>
                <a:cs typeface="Noto Serif CJK JP"/>
              </a:rPr>
              <a:t>输出。</a:t>
            </a:r>
            <a:endParaRPr sz="1050" dirty="0">
              <a:latin typeface="Noto Serif CJK JP"/>
              <a:cs typeface="Noto Serif CJK JP"/>
            </a:endParaRPr>
          </a:p>
          <a:p>
            <a:pPr marL="659765">
              <a:lnSpc>
                <a:spcPct val="100000"/>
              </a:lnSpc>
              <a:spcBef>
                <a:spcPts val="885"/>
              </a:spcBef>
            </a:pPr>
            <a:r>
              <a:rPr sz="1050" spc="75" dirty="0">
                <a:solidFill>
                  <a:srgbClr val="2B6CAB"/>
                </a:solidFill>
                <a:latin typeface="Noto Serif CJK JP"/>
                <a:cs typeface="Noto Serif CJK JP"/>
              </a:rPr>
              <a:t>操作步骤</a:t>
            </a:r>
            <a:endParaRPr sz="1050" dirty="0">
              <a:latin typeface="Noto Serif CJK JP"/>
              <a:cs typeface="Noto Serif CJK JP"/>
            </a:endParaRPr>
          </a:p>
          <a:p>
            <a:pPr marL="659765">
              <a:lnSpc>
                <a:spcPct val="100000"/>
              </a:lnSpc>
              <a:spcBef>
                <a:spcPts val="315"/>
              </a:spcBef>
            </a:pPr>
            <a:r>
              <a:rPr sz="1050" spc="-60" dirty="0">
                <a:solidFill>
                  <a:srgbClr val="2B6CAB"/>
                </a:solidFill>
                <a:latin typeface="Noto Serif CJK JP"/>
                <a:cs typeface="Noto Serif CJK JP"/>
              </a:rPr>
              <a:t>a</a:t>
            </a:r>
            <a:r>
              <a:rPr sz="1050" dirty="0">
                <a:solidFill>
                  <a:srgbClr val="2B6CAB"/>
                </a:solidFill>
                <a:latin typeface="Noto Serif CJK JP"/>
                <a:cs typeface="Noto Serif CJK JP"/>
              </a:rPr>
              <a:t>、</a:t>
            </a:r>
            <a:r>
              <a:rPr sz="1050" spc="-30" dirty="0">
                <a:solidFill>
                  <a:srgbClr val="2B2A29"/>
                </a:solidFill>
                <a:latin typeface="Noto Serif CJK JP"/>
                <a:cs typeface="Noto Serif CJK JP"/>
              </a:rPr>
              <a:t>首先检查显示器与服务器 </a:t>
            </a:r>
            <a:r>
              <a:rPr sz="1050" spc="-65" dirty="0">
                <a:solidFill>
                  <a:srgbClr val="2B2A29"/>
                </a:solidFill>
                <a:latin typeface="Noto Serif CJK JP"/>
                <a:cs typeface="Noto Serif CJK JP"/>
              </a:rPr>
              <a:t>VGA</a:t>
            </a:r>
            <a:r>
              <a:rPr sz="1050" spc="-20" dirty="0">
                <a:solidFill>
                  <a:srgbClr val="2B2A29"/>
                </a:solidFill>
                <a:latin typeface="Noto Serif CJK JP"/>
                <a:cs typeface="Noto Serif CJK JP"/>
              </a:rPr>
              <a:t> 口是否正常连接，</a:t>
            </a:r>
            <a:endParaRPr sz="1050" dirty="0">
              <a:latin typeface="Noto Serif CJK JP"/>
              <a:cs typeface="Noto Serif CJK JP"/>
            </a:endParaRPr>
          </a:p>
          <a:p>
            <a:pPr marL="659765">
              <a:lnSpc>
                <a:spcPct val="100000"/>
              </a:lnSpc>
              <a:spcBef>
                <a:spcPts val="610"/>
              </a:spcBef>
            </a:pPr>
            <a:r>
              <a:rPr sz="1050" spc="-145" dirty="0">
                <a:solidFill>
                  <a:srgbClr val="2B6CAB"/>
                </a:solidFill>
                <a:latin typeface="Noto Serif CJK JP"/>
                <a:cs typeface="Noto Serif CJK JP"/>
              </a:rPr>
              <a:t>b</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更换显示器测试，</a:t>
            </a:r>
            <a:endParaRPr sz="1050" dirty="0">
              <a:latin typeface="Noto Serif CJK JP"/>
              <a:cs typeface="Noto Serif CJK JP"/>
            </a:endParaRPr>
          </a:p>
          <a:p>
            <a:pPr marL="659765">
              <a:lnSpc>
                <a:spcPct val="100000"/>
              </a:lnSpc>
              <a:spcBef>
                <a:spcPts val="890"/>
              </a:spcBef>
            </a:pPr>
            <a:r>
              <a:rPr sz="1050" spc="-210" dirty="0">
                <a:solidFill>
                  <a:srgbClr val="2B6CAB"/>
                </a:solidFill>
                <a:latin typeface="Noto Serif CJK JP"/>
                <a:cs typeface="Noto Serif CJK JP"/>
              </a:rPr>
              <a:t>C</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如果以上操作无法解决，请联系浪潮客服。</a:t>
            </a:r>
            <a:endParaRPr sz="1050" dirty="0">
              <a:latin typeface="Noto Serif CJK JP"/>
              <a:cs typeface="Noto Serif CJK JP"/>
            </a:endParaRPr>
          </a:p>
          <a:p>
            <a:pPr>
              <a:lnSpc>
                <a:spcPct val="100000"/>
              </a:lnSpc>
              <a:spcBef>
                <a:spcPts val="375"/>
              </a:spcBef>
            </a:pPr>
            <a:endParaRPr sz="1050" dirty="0">
              <a:latin typeface="Noto Serif CJK JP"/>
              <a:cs typeface="Noto Serif CJK JP"/>
            </a:endParaRPr>
          </a:p>
          <a:p>
            <a:pPr marL="672465" indent="-210185">
              <a:lnSpc>
                <a:spcPct val="100000"/>
              </a:lnSpc>
              <a:buClr>
                <a:srgbClr val="2B6CAB"/>
              </a:buClr>
              <a:buSzPct val="90476"/>
              <a:buAutoNum type="arabicParenR" startAt="4"/>
              <a:tabLst>
                <a:tab pos="672465" algn="l"/>
              </a:tabLst>
            </a:pPr>
            <a:r>
              <a:rPr sz="1050" spc="-25" dirty="0">
                <a:solidFill>
                  <a:srgbClr val="2B2A29"/>
                </a:solidFill>
                <a:latin typeface="Noto Serif CJK JP"/>
                <a:cs typeface="Noto Serif CJK JP"/>
              </a:rPr>
              <a:t>前面板状态指示灯告警</a:t>
            </a:r>
            <a:endParaRPr sz="1050" dirty="0">
              <a:latin typeface="Noto Serif CJK JP"/>
              <a:cs typeface="Noto Serif CJK JP"/>
            </a:endParaRPr>
          </a:p>
          <a:p>
            <a:pPr marL="659765" marR="298450">
              <a:lnSpc>
                <a:spcPts val="1900"/>
              </a:lnSpc>
              <a:spcBef>
                <a:spcPts val="75"/>
              </a:spcBef>
            </a:pPr>
            <a:r>
              <a:rPr sz="1050" spc="-20" dirty="0">
                <a:solidFill>
                  <a:srgbClr val="2B2A29"/>
                </a:solidFill>
                <a:latin typeface="Noto Serif CJK JP"/>
                <a:cs typeface="Noto Serif CJK JP"/>
              </a:rPr>
              <a:t>故障描述 服务器正常运行但前控板系统状态指示灯闪烁或者亮红灯报警。</a:t>
            </a:r>
            <a:r>
              <a:rPr sz="1050" spc="75" dirty="0">
                <a:solidFill>
                  <a:srgbClr val="2B6CAB"/>
                </a:solidFill>
                <a:latin typeface="Noto Serif CJK JP"/>
                <a:cs typeface="Noto Serif CJK JP"/>
              </a:rPr>
              <a:t>操作步骤</a:t>
            </a:r>
            <a:endParaRPr sz="1050" dirty="0">
              <a:latin typeface="Noto Serif CJK JP"/>
              <a:cs typeface="Noto Serif CJK JP"/>
            </a:endParaRPr>
          </a:p>
          <a:p>
            <a:pPr marL="659765">
              <a:lnSpc>
                <a:spcPct val="100000"/>
              </a:lnSpc>
              <a:spcBef>
                <a:spcPts val="459"/>
              </a:spcBef>
            </a:pPr>
            <a:r>
              <a:rPr sz="1050" spc="-25" dirty="0">
                <a:solidFill>
                  <a:srgbClr val="2B2A29"/>
                </a:solidFill>
                <a:latin typeface="Noto Serif CJK JP"/>
                <a:cs typeface="Noto Serif CJK JP"/>
              </a:rPr>
              <a:t>请检查电源模块指示灯是否都为绿色常亮，如果正常您可以登录 </a:t>
            </a:r>
            <a:r>
              <a:rPr sz="1050" spc="-65" dirty="0">
                <a:solidFill>
                  <a:srgbClr val="2B2A29"/>
                </a:solidFill>
                <a:latin typeface="Noto Serif CJK JP"/>
                <a:cs typeface="Noto Serif CJK JP"/>
              </a:rPr>
              <a:t>BMC</a:t>
            </a:r>
            <a:r>
              <a:rPr sz="1050" spc="145" dirty="0">
                <a:solidFill>
                  <a:srgbClr val="2B2A29"/>
                </a:solidFill>
                <a:latin typeface="Noto Serif CJK JP"/>
                <a:cs typeface="Noto Serif CJK JP"/>
              </a:rPr>
              <a:t> </a:t>
            </a:r>
            <a:r>
              <a:rPr sz="1050" spc="-25" dirty="0">
                <a:solidFill>
                  <a:srgbClr val="2B2A29"/>
                </a:solidFill>
                <a:latin typeface="Noto Serif CJK JP"/>
                <a:cs typeface="Noto Serif CJK JP"/>
              </a:rPr>
              <a:t>web</a:t>
            </a:r>
            <a:r>
              <a:rPr sz="1050" spc="-5" dirty="0">
                <a:solidFill>
                  <a:srgbClr val="2B2A29"/>
                </a:solidFill>
                <a:latin typeface="Noto Serif CJK JP"/>
                <a:cs typeface="Noto Serif CJK JP"/>
              </a:rPr>
              <a:t> 界面</a:t>
            </a:r>
            <a:endParaRPr sz="1050" dirty="0">
              <a:latin typeface="Noto Serif CJK JP"/>
              <a:cs typeface="Noto Serif CJK JP"/>
            </a:endParaRPr>
          </a:p>
          <a:p>
            <a:pPr marL="659765">
              <a:lnSpc>
                <a:spcPct val="100000"/>
              </a:lnSpc>
              <a:spcBef>
                <a:spcPts val="650"/>
              </a:spcBef>
            </a:pPr>
            <a:r>
              <a:rPr sz="1050" spc="-20" dirty="0">
                <a:solidFill>
                  <a:srgbClr val="2B2A29"/>
                </a:solidFill>
                <a:latin typeface="Noto Serif CJK JP"/>
                <a:cs typeface="Noto Serif CJK JP"/>
              </a:rPr>
              <a:t>收集日志，联系浪潮客服。</a:t>
            </a:r>
            <a:endParaRPr sz="1050" dirty="0">
              <a:latin typeface="Noto Serif CJK JP"/>
              <a:cs typeface="Noto Serif CJK JP"/>
            </a:endParaRPr>
          </a:p>
          <a:p>
            <a:pPr>
              <a:lnSpc>
                <a:spcPct val="100000"/>
              </a:lnSpc>
              <a:spcBef>
                <a:spcPts val="535"/>
              </a:spcBef>
            </a:pPr>
            <a:endParaRPr sz="1050" dirty="0">
              <a:latin typeface="Noto Serif CJK JP"/>
              <a:cs typeface="Noto Serif CJK JP"/>
            </a:endParaRPr>
          </a:p>
          <a:p>
            <a:pPr marL="671830" indent="-209550">
              <a:lnSpc>
                <a:spcPct val="100000"/>
              </a:lnSpc>
              <a:buClr>
                <a:srgbClr val="2B6CAB"/>
              </a:buClr>
              <a:buSzPct val="90476"/>
              <a:buAutoNum type="arabicParenR" startAt="5"/>
              <a:tabLst>
                <a:tab pos="671830" algn="l"/>
              </a:tabLst>
            </a:pPr>
            <a:r>
              <a:rPr sz="1050" spc="-20" dirty="0">
                <a:solidFill>
                  <a:srgbClr val="2B2A29"/>
                </a:solidFill>
                <a:latin typeface="Noto Serif CJK JP"/>
                <a:cs typeface="Noto Serif CJK JP"/>
              </a:rPr>
              <a:t>内存容量不完整</a:t>
            </a:r>
            <a:endParaRPr sz="1050" dirty="0">
              <a:latin typeface="Noto Serif CJK JP"/>
              <a:cs typeface="Noto Serif CJK JP"/>
            </a:endParaRPr>
          </a:p>
          <a:p>
            <a:pPr marL="659765" marR="1098550">
              <a:lnSpc>
                <a:spcPts val="1900"/>
              </a:lnSpc>
              <a:spcBef>
                <a:spcPts val="70"/>
              </a:spcBef>
            </a:pPr>
            <a:r>
              <a:rPr sz="1050" spc="-20" dirty="0">
                <a:solidFill>
                  <a:srgbClr val="2B2A29"/>
                </a:solidFill>
                <a:latin typeface="Noto Serif CJK JP"/>
                <a:cs typeface="Noto Serif CJK JP"/>
              </a:rPr>
              <a:t>故障描述 操作系统查看的内存容量与物理内存容量不－致。</a:t>
            </a:r>
            <a:r>
              <a:rPr sz="1050" spc="75" dirty="0">
                <a:solidFill>
                  <a:srgbClr val="2B6CAB"/>
                </a:solidFill>
                <a:latin typeface="Noto Serif CJK JP"/>
                <a:cs typeface="Noto Serif CJK JP"/>
              </a:rPr>
              <a:t>操作步骤</a:t>
            </a:r>
            <a:endParaRPr sz="1050" dirty="0">
              <a:latin typeface="Noto Serif CJK JP"/>
              <a:cs typeface="Noto Serif CJK JP"/>
            </a:endParaRPr>
          </a:p>
          <a:p>
            <a:pPr marL="659765">
              <a:lnSpc>
                <a:spcPct val="100000"/>
              </a:lnSpc>
              <a:spcBef>
                <a:spcPts val="535"/>
              </a:spcBef>
            </a:pPr>
            <a:r>
              <a:rPr sz="1050" spc="-60" dirty="0">
                <a:solidFill>
                  <a:srgbClr val="2B6CAB"/>
                </a:solidFill>
                <a:latin typeface="Noto Serif CJK JP"/>
                <a:cs typeface="Noto Serif CJK JP"/>
              </a:rPr>
              <a:t>a</a:t>
            </a:r>
            <a:r>
              <a:rPr sz="1050" spc="-10" dirty="0">
                <a:solidFill>
                  <a:srgbClr val="2B6CAB"/>
                </a:solidFill>
                <a:latin typeface="Noto Serif CJK JP"/>
                <a:cs typeface="Noto Serif CJK JP"/>
              </a:rPr>
              <a:t>、</a:t>
            </a:r>
            <a:r>
              <a:rPr sz="1050" spc="-25" dirty="0">
                <a:solidFill>
                  <a:srgbClr val="2B2A29"/>
                </a:solidFill>
                <a:latin typeface="Noto Serif CJK JP"/>
                <a:cs typeface="Noto Serif CJK JP"/>
              </a:rPr>
              <a:t>确保所有内存巳正确安装到位，并且巳安装正确类型的内存，</a:t>
            </a:r>
            <a:endParaRPr sz="1050" dirty="0">
              <a:latin typeface="Noto Serif CJK JP"/>
              <a:cs typeface="Noto Serif CJK JP"/>
            </a:endParaRPr>
          </a:p>
          <a:p>
            <a:pPr marL="659765">
              <a:lnSpc>
                <a:spcPct val="100000"/>
              </a:lnSpc>
              <a:spcBef>
                <a:spcPts val="600"/>
              </a:spcBef>
            </a:pPr>
            <a:r>
              <a:rPr sz="1050" spc="-145" dirty="0" err="1">
                <a:solidFill>
                  <a:srgbClr val="2B6CAB"/>
                </a:solidFill>
                <a:latin typeface="Noto Serif CJK JP"/>
                <a:cs typeface="Noto Serif CJK JP"/>
              </a:rPr>
              <a:t>b</a:t>
            </a:r>
            <a:r>
              <a:rPr sz="1050" dirty="0" err="1">
                <a:solidFill>
                  <a:srgbClr val="2B6CAB"/>
                </a:solidFill>
                <a:latin typeface="Noto Serif CJK JP"/>
                <a:cs typeface="Noto Serif CJK JP"/>
              </a:rPr>
              <a:t>、</a:t>
            </a:r>
            <a:r>
              <a:rPr sz="1050" spc="250" dirty="0" err="1">
                <a:solidFill>
                  <a:srgbClr val="2B2A29"/>
                </a:solidFill>
                <a:latin typeface="Noto Serif CJK JP"/>
                <a:cs typeface="Noto Serif CJK JP"/>
              </a:rPr>
              <a:t>进</a:t>
            </a:r>
            <a:r>
              <a:rPr lang="en-US" sz="1050" dirty="0" err="1">
                <a:solidFill>
                  <a:srgbClr val="2B2A29"/>
                </a:solidFill>
                <a:latin typeface="Noto Serif CJK JP"/>
                <a:cs typeface="Noto Serif CJK JP"/>
              </a:rPr>
              <a:t>BIOS</a:t>
            </a:r>
            <a:r>
              <a:rPr lang="en-US" sz="1050" dirty="0">
                <a:solidFill>
                  <a:srgbClr val="2B2A29"/>
                </a:solidFill>
                <a:latin typeface="Noto Serif CJK JP"/>
                <a:cs typeface="Noto Serif CJK JP"/>
              </a:rPr>
              <a:t> </a:t>
            </a:r>
            <a:r>
              <a:rPr sz="1050" spc="-10" dirty="0">
                <a:solidFill>
                  <a:srgbClr val="2B2A29"/>
                </a:solidFill>
                <a:latin typeface="Noto Serif CJK JP"/>
                <a:cs typeface="Noto Serif CJK JP"/>
              </a:rPr>
              <a:t>setup</a:t>
            </a:r>
            <a:r>
              <a:rPr sz="1050" spc="-55" dirty="0">
                <a:solidFill>
                  <a:srgbClr val="2B2A29"/>
                </a:solidFill>
                <a:latin typeface="Noto Serif CJK JP"/>
                <a:cs typeface="Noto Serif CJK JP"/>
              </a:rPr>
              <a:t> </a:t>
            </a:r>
            <a:r>
              <a:rPr sz="1050" spc="-55" dirty="0" err="1">
                <a:solidFill>
                  <a:srgbClr val="2B2A29"/>
                </a:solidFill>
                <a:latin typeface="Noto Serif CJK JP"/>
                <a:cs typeface="Noto Serif CJK JP"/>
              </a:rPr>
              <a:t>中查看内存容量，如果</a:t>
            </a:r>
            <a:r>
              <a:rPr sz="1050" spc="-55" dirty="0">
                <a:solidFill>
                  <a:srgbClr val="2B2A29"/>
                </a:solidFill>
                <a:latin typeface="Noto Serif CJK JP"/>
                <a:cs typeface="Noto Serif CJK JP"/>
              </a:rPr>
              <a:t> </a:t>
            </a:r>
            <a:r>
              <a:rPr lang="en-US" sz="1050" dirty="0">
                <a:solidFill>
                  <a:srgbClr val="2B2A29"/>
                </a:solidFill>
                <a:latin typeface="Noto Serif CJK JP"/>
                <a:cs typeface="Noto Serif CJK JP"/>
              </a:rPr>
              <a:t>BIOS </a:t>
            </a:r>
            <a:r>
              <a:rPr sz="1050" spc="-10" dirty="0">
                <a:solidFill>
                  <a:srgbClr val="2B2A29"/>
                </a:solidFill>
                <a:latin typeface="Noto Serif CJK JP"/>
                <a:cs typeface="Noto Serif CJK JP"/>
              </a:rPr>
              <a:t>setup</a:t>
            </a:r>
            <a:r>
              <a:rPr sz="1050" spc="-50" dirty="0">
                <a:solidFill>
                  <a:srgbClr val="2B2A29"/>
                </a:solidFill>
                <a:latin typeface="Noto Serif CJK JP"/>
                <a:cs typeface="Noto Serif CJK JP"/>
              </a:rPr>
              <a:t> 中识别完整，可能是操作</a:t>
            </a:r>
            <a:endParaRPr sz="1050" dirty="0">
              <a:latin typeface="Noto Serif CJK JP"/>
              <a:cs typeface="Noto Serif CJK JP"/>
            </a:endParaRPr>
          </a:p>
          <a:p>
            <a:pPr marL="12700">
              <a:lnSpc>
                <a:spcPct val="100000"/>
              </a:lnSpc>
              <a:spcBef>
                <a:spcPts val="1710"/>
              </a:spcBef>
            </a:pPr>
            <a:r>
              <a:rPr sz="900" spc="-25" dirty="0">
                <a:solidFill>
                  <a:srgbClr val="2B2A29"/>
                </a:solidFill>
                <a:latin typeface="Noto Serif CJK JP"/>
                <a:cs typeface="Noto Serif CJK JP"/>
              </a:rPr>
              <a:t>82</a:t>
            </a:r>
            <a:endParaRPr sz="900" dirty="0">
              <a:latin typeface="Noto Serif CJK JP"/>
              <a:cs typeface="Noto Serif CJK J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8036" y="469772"/>
            <a:ext cx="1386205" cy="208279"/>
          </a:xfrm>
          <a:prstGeom prst="rect">
            <a:avLst/>
          </a:prstGeom>
        </p:spPr>
        <p:txBody>
          <a:bodyPr vert="horz" wrap="square" lIns="0" tIns="12700" rIns="0" bIns="0" rtlCol="0">
            <a:spAutoFit/>
          </a:bodyPr>
          <a:lstStyle/>
          <a:p>
            <a:pPr marL="12700">
              <a:lnSpc>
                <a:spcPct val="100000"/>
              </a:lnSpc>
              <a:spcBef>
                <a:spcPts val="100"/>
              </a:spcBef>
            </a:pPr>
            <a:r>
              <a:rPr sz="1200" spc="-15" dirty="0">
                <a:solidFill>
                  <a:srgbClr val="FFFFFF"/>
                </a:solidFill>
                <a:latin typeface="Noto Serif CJK JP"/>
                <a:cs typeface="Noto Serif CJK JP"/>
              </a:rPr>
              <a:t>常见故障及诊断排除</a:t>
            </a:r>
            <a:endParaRPr sz="1200">
              <a:latin typeface="Noto Serif CJK JP"/>
              <a:cs typeface="Noto Serif CJK JP"/>
            </a:endParaRPr>
          </a:p>
        </p:txBody>
      </p:sp>
      <p:sp>
        <p:nvSpPr>
          <p:cNvPr id="3" name="object 3"/>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83</a:t>
            </a:r>
            <a:endParaRPr sz="900">
              <a:latin typeface="Noto Serif CJK JP"/>
              <a:cs typeface="Noto Serif CJK JP"/>
            </a:endParaRPr>
          </a:p>
        </p:txBody>
      </p:sp>
      <p:sp>
        <p:nvSpPr>
          <p:cNvPr id="4" name="object 4"/>
          <p:cNvSpPr txBox="1"/>
          <p:nvPr/>
        </p:nvSpPr>
        <p:spPr>
          <a:xfrm>
            <a:off x="1165961" y="871855"/>
            <a:ext cx="4806315" cy="4884420"/>
          </a:xfrm>
          <a:prstGeom prst="rect">
            <a:avLst/>
          </a:prstGeom>
        </p:spPr>
        <p:txBody>
          <a:bodyPr vert="horz" wrap="square" lIns="0" tIns="13335" rIns="0" bIns="0" rtlCol="0">
            <a:spAutoFit/>
          </a:bodyPr>
          <a:lstStyle/>
          <a:p>
            <a:pPr marL="419734">
              <a:lnSpc>
                <a:spcPct val="100000"/>
              </a:lnSpc>
              <a:spcBef>
                <a:spcPts val="105"/>
              </a:spcBef>
            </a:pPr>
            <a:r>
              <a:rPr sz="1050" spc="-20" dirty="0" err="1">
                <a:solidFill>
                  <a:srgbClr val="2B2A29"/>
                </a:solidFill>
                <a:latin typeface="Noto Serif CJK JP"/>
                <a:cs typeface="Noto Serif CJK JP"/>
              </a:rPr>
              <a:t>系统对内存容量有限制。如果</a:t>
            </a:r>
            <a:r>
              <a:rPr sz="1050" spc="-20" dirty="0">
                <a:solidFill>
                  <a:srgbClr val="2B2A29"/>
                </a:solidFill>
                <a:latin typeface="Noto Serif CJK JP"/>
                <a:cs typeface="Noto Serif CJK JP"/>
              </a:rPr>
              <a:t> </a:t>
            </a:r>
            <a:r>
              <a:rPr lang="en-US" sz="1050" dirty="0">
                <a:solidFill>
                  <a:srgbClr val="2B2A29"/>
                </a:solidFill>
                <a:latin typeface="Noto Serif CJK JP"/>
                <a:cs typeface="Noto Serif CJK JP"/>
              </a:rPr>
              <a:t>BIOS </a:t>
            </a:r>
            <a:r>
              <a:rPr sz="1050" spc="-10" dirty="0">
                <a:solidFill>
                  <a:srgbClr val="2B2A29"/>
                </a:solidFill>
                <a:latin typeface="Noto Serif CJK JP"/>
                <a:cs typeface="Noto Serif CJK JP"/>
              </a:rPr>
              <a:t>setup</a:t>
            </a:r>
            <a:r>
              <a:rPr sz="1050" spc="-50" dirty="0">
                <a:solidFill>
                  <a:srgbClr val="2B2A29"/>
                </a:solidFill>
                <a:latin typeface="Noto Serif CJK JP"/>
                <a:cs typeface="Noto Serif CJK JP"/>
              </a:rPr>
              <a:t> 中识别不完整，联系浪潮客服。</a:t>
            </a:r>
            <a:endParaRPr sz="1050" dirty="0">
              <a:latin typeface="Noto Serif CJK JP"/>
              <a:cs typeface="Noto Serif CJK JP"/>
            </a:endParaRPr>
          </a:p>
          <a:p>
            <a:pPr>
              <a:lnSpc>
                <a:spcPct val="100000"/>
              </a:lnSpc>
              <a:spcBef>
                <a:spcPts val="375"/>
              </a:spcBef>
            </a:pPr>
            <a:endParaRPr sz="1050" dirty="0">
              <a:latin typeface="Noto Serif CJK JP"/>
              <a:cs typeface="Noto Serif CJK JP"/>
            </a:endParaRPr>
          </a:p>
          <a:p>
            <a:pPr marL="222250" indent="-209550">
              <a:lnSpc>
                <a:spcPct val="100000"/>
              </a:lnSpc>
              <a:spcBef>
                <a:spcPts val="5"/>
              </a:spcBef>
              <a:buClr>
                <a:srgbClr val="2B6CAB"/>
              </a:buClr>
              <a:buSzPct val="90476"/>
              <a:buAutoNum type="arabicParenR" startAt="6"/>
              <a:tabLst>
                <a:tab pos="222250" algn="l"/>
              </a:tabLst>
            </a:pPr>
            <a:r>
              <a:rPr sz="1050" spc="-20" dirty="0">
                <a:solidFill>
                  <a:srgbClr val="2B2A29"/>
                </a:solidFill>
                <a:latin typeface="Noto Serif CJK JP"/>
                <a:cs typeface="Noto Serif CJK JP"/>
              </a:rPr>
              <a:t>键盘、鼠标不可用</a:t>
            </a:r>
            <a:endParaRPr sz="1050" dirty="0">
              <a:latin typeface="Noto Serif CJK JP"/>
              <a:cs typeface="Noto Serif CJK JP"/>
            </a:endParaRPr>
          </a:p>
          <a:p>
            <a:pPr marL="210820" marR="2114550">
              <a:lnSpc>
                <a:spcPts val="1910"/>
              </a:lnSpc>
              <a:spcBef>
                <a:spcPts val="60"/>
              </a:spcBef>
            </a:pPr>
            <a:r>
              <a:rPr sz="1050" spc="-20" dirty="0">
                <a:solidFill>
                  <a:srgbClr val="2B2A29"/>
                </a:solidFill>
                <a:latin typeface="Noto Serif CJK JP"/>
                <a:cs typeface="Noto Serif CJK JP"/>
              </a:rPr>
              <a:t>故障描述 键盘、鼠标无法正常操作使用。</a:t>
            </a:r>
            <a:r>
              <a:rPr sz="1050" spc="70" dirty="0">
                <a:solidFill>
                  <a:srgbClr val="2B6CAB"/>
                </a:solidFill>
                <a:latin typeface="Noto Serif CJK JP"/>
                <a:cs typeface="Noto Serif CJK JP"/>
              </a:rPr>
              <a:t>操作步骤</a:t>
            </a:r>
            <a:endParaRPr sz="1050" dirty="0">
              <a:latin typeface="Noto Serif CJK JP"/>
              <a:cs typeface="Noto Serif CJK JP"/>
            </a:endParaRPr>
          </a:p>
          <a:p>
            <a:pPr marL="210820">
              <a:lnSpc>
                <a:spcPct val="100000"/>
              </a:lnSpc>
              <a:spcBef>
                <a:spcPts val="459"/>
              </a:spcBef>
            </a:pPr>
            <a:r>
              <a:rPr sz="1050" spc="-60" dirty="0">
                <a:solidFill>
                  <a:srgbClr val="2B6CAB"/>
                </a:solidFill>
                <a:latin typeface="Noto Serif CJK JP"/>
                <a:cs typeface="Noto Serif CJK JP"/>
              </a:rPr>
              <a:t>a</a:t>
            </a:r>
            <a:r>
              <a:rPr sz="1050" spc="-10" dirty="0">
                <a:solidFill>
                  <a:srgbClr val="2B6CAB"/>
                </a:solidFill>
                <a:latin typeface="Noto Serif CJK JP"/>
                <a:cs typeface="Noto Serif CJK JP"/>
              </a:rPr>
              <a:t>、</a:t>
            </a:r>
            <a:r>
              <a:rPr sz="1050" spc="-20" dirty="0">
                <a:solidFill>
                  <a:srgbClr val="2B2A29"/>
                </a:solidFill>
                <a:latin typeface="Noto Serif CJK JP"/>
                <a:cs typeface="Noto Serif CJK JP"/>
              </a:rPr>
              <a:t>确认键盘或者鼠标线缆接口连接正确、牢固，</a:t>
            </a:r>
            <a:endParaRPr sz="1050" dirty="0">
              <a:latin typeface="Noto Serif CJK JP"/>
              <a:cs typeface="Noto Serif CJK JP"/>
            </a:endParaRPr>
          </a:p>
          <a:p>
            <a:pPr marL="210820">
              <a:lnSpc>
                <a:spcPct val="100000"/>
              </a:lnSpc>
              <a:spcBef>
                <a:spcPts val="640"/>
              </a:spcBef>
            </a:pPr>
            <a:r>
              <a:rPr sz="1050" spc="-150" dirty="0">
                <a:solidFill>
                  <a:srgbClr val="2B6CAB"/>
                </a:solidFill>
                <a:latin typeface="Noto Serif CJK JP"/>
                <a:cs typeface="Noto Serif CJK JP"/>
              </a:rPr>
              <a:t>b</a:t>
            </a:r>
            <a:r>
              <a:rPr sz="1050" spc="-15" dirty="0">
                <a:solidFill>
                  <a:srgbClr val="2B6CAB"/>
                </a:solidFill>
                <a:latin typeface="Noto Serif CJK JP"/>
                <a:cs typeface="Noto Serif CJK JP"/>
              </a:rPr>
              <a:t>、</a:t>
            </a:r>
            <a:r>
              <a:rPr sz="1050" spc="-25" dirty="0">
                <a:solidFill>
                  <a:srgbClr val="2B2A29"/>
                </a:solidFill>
                <a:latin typeface="Noto Serif CJK JP"/>
                <a:cs typeface="Noto Serif CJK JP"/>
              </a:rPr>
              <a:t>更换其它设备部件测试是否鼠标或键盘故障，</a:t>
            </a:r>
            <a:endParaRPr sz="1050" dirty="0">
              <a:latin typeface="Noto Serif CJK JP"/>
              <a:cs typeface="Noto Serif CJK JP"/>
            </a:endParaRPr>
          </a:p>
          <a:p>
            <a:pPr marL="210820">
              <a:lnSpc>
                <a:spcPct val="100000"/>
              </a:lnSpc>
              <a:spcBef>
                <a:spcPts val="650"/>
              </a:spcBef>
            </a:pPr>
            <a:r>
              <a:rPr sz="1050" spc="-210" dirty="0">
                <a:solidFill>
                  <a:srgbClr val="2B6CAB"/>
                </a:solidFill>
                <a:latin typeface="Noto Serif CJK JP"/>
                <a:cs typeface="Noto Serif CJK JP"/>
              </a:rPr>
              <a:t>C</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对机器重新下电上电测试，</a:t>
            </a:r>
            <a:endParaRPr sz="1050" dirty="0">
              <a:latin typeface="Noto Serif CJK JP"/>
              <a:cs typeface="Noto Serif CJK JP"/>
            </a:endParaRPr>
          </a:p>
          <a:p>
            <a:pPr marL="419734" marR="30480" indent="-209550">
              <a:lnSpc>
                <a:spcPct val="124800"/>
              </a:lnSpc>
              <a:spcBef>
                <a:spcPts val="380"/>
              </a:spcBef>
            </a:pPr>
            <a:r>
              <a:rPr sz="1050" spc="-130" dirty="0">
                <a:solidFill>
                  <a:srgbClr val="2B6CAB"/>
                </a:solidFill>
                <a:latin typeface="Noto Serif CJK JP"/>
                <a:cs typeface="Noto Serif CJK JP"/>
              </a:rPr>
              <a:t>d</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重启机器进 </a:t>
            </a:r>
            <a:r>
              <a:rPr sz="1050" spc="-80" dirty="0">
                <a:solidFill>
                  <a:srgbClr val="2B2A29"/>
                </a:solidFill>
                <a:latin typeface="Noto Serif CJK JP"/>
                <a:cs typeface="Noto Serif CJK JP"/>
              </a:rPr>
              <a:t>Cmos</a:t>
            </a:r>
            <a:r>
              <a:rPr sz="1050" spc="30" dirty="0">
                <a:solidFill>
                  <a:srgbClr val="2B2A29"/>
                </a:solidFill>
                <a:latin typeface="Noto Serif CJK JP"/>
                <a:cs typeface="Noto Serif CJK JP"/>
              </a:rPr>
              <a:t> 或 </a:t>
            </a:r>
            <a:r>
              <a:rPr sz="1050" spc="-50" dirty="0">
                <a:solidFill>
                  <a:srgbClr val="2B2A29"/>
                </a:solidFill>
                <a:latin typeface="Noto Serif CJK JP"/>
                <a:cs typeface="Noto Serif CJK JP"/>
              </a:rPr>
              <a:t>ra</a:t>
            </a:r>
            <a:r>
              <a:rPr sz="1050" spc="-105" dirty="0">
                <a:solidFill>
                  <a:srgbClr val="2B2A29"/>
                </a:solidFill>
                <a:latin typeface="Noto Serif CJK JP"/>
                <a:cs typeface="Noto Serif CJK JP"/>
              </a:rPr>
              <a:t> </a:t>
            </a:r>
            <a:r>
              <a:rPr sz="1050" dirty="0">
                <a:solidFill>
                  <a:srgbClr val="2B2A29"/>
                </a:solidFill>
                <a:latin typeface="Noto Serif CJK JP"/>
                <a:cs typeface="Noto Serif CJK JP"/>
              </a:rPr>
              <a:t>d</a:t>
            </a:r>
            <a:r>
              <a:rPr sz="1050" spc="-50" dirty="0">
                <a:solidFill>
                  <a:srgbClr val="2B2A29"/>
                </a:solidFill>
                <a:latin typeface="Noto Serif CJK JP"/>
                <a:cs typeface="Noto Serif CJK JP"/>
              </a:rPr>
              <a:t> 配置界面测试键盘或鼠标性能是否正常，如非系统</a:t>
            </a:r>
            <a:r>
              <a:rPr sz="1050" spc="-30" dirty="0">
                <a:solidFill>
                  <a:srgbClr val="2B2A29"/>
                </a:solidFill>
                <a:latin typeface="Noto Serif CJK JP"/>
                <a:cs typeface="Noto Serif CJK JP"/>
              </a:rPr>
              <a:t>下测试键盘鼠标性能正常，则考虑系统故障，如非系统下键盘、鼠标仍失灵</a:t>
            </a:r>
            <a:endParaRPr sz="1050" dirty="0">
              <a:latin typeface="Noto Serif CJK JP"/>
              <a:cs typeface="Noto Serif CJK JP"/>
            </a:endParaRPr>
          </a:p>
          <a:p>
            <a:pPr marL="419734">
              <a:lnSpc>
                <a:spcPct val="100000"/>
              </a:lnSpc>
              <a:spcBef>
                <a:spcPts val="615"/>
              </a:spcBef>
            </a:pPr>
            <a:r>
              <a:rPr sz="1050" spc="-20" dirty="0">
                <a:solidFill>
                  <a:srgbClr val="2B2A29"/>
                </a:solidFill>
                <a:latin typeface="Noto Serif CJK JP"/>
                <a:cs typeface="Noto Serif CJK JP"/>
              </a:rPr>
              <a:t>考虑主板接口故障，可联系浪潮技术热线支持。</a:t>
            </a:r>
            <a:endParaRPr sz="1050" dirty="0">
              <a:latin typeface="Noto Serif CJK JP"/>
              <a:cs typeface="Noto Serif CJK JP"/>
            </a:endParaRPr>
          </a:p>
          <a:p>
            <a:pPr>
              <a:lnSpc>
                <a:spcPct val="100000"/>
              </a:lnSpc>
              <a:spcBef>
                <a:spcPts val="665"/>
              </a:spcBef>
            </a:pPr>
            <a:endParaRPr sz="1050" dirty="0">
              <a:latin typeface="Noto Serif CJK JP"/>
              <a:cs typeface="Noto Serif CJK JP"/>
            </a:endParaRPr>
          </a:p>
          <a:p>
            <a:pPr marL="221615" indent="-208915">
              <a:lnSpc>
                <a:spcPct val="100000"/>
              </a:lnSpc>
              <a:buClr>
                <a:srgbClr val="2B6CAB"/>
              </a:buClr>
              <a:buSzPct val="90476"/>
              <a:buAutoNum type="arabicParenR" startAt="7"/>
              <a:tabLst>
                <a:tab pos="221615" algn="l"/>
              </a:tabLst>
            </a:pPr>
            <a:r>
              <a:rPr sz="1050" spc="-10" dirty="0">
                <a:solidFill>
                  <a:srgbClr val="2B2A29"/>
                </a:solidFill>
                <a:latin typeface="Noto Serif CJK JP"/>
                <a:cs typeface="Noto Serif CJK JP"/>
              </a:rPr>
              <a:t>USB</a:t>
            </a:r>
            <a:r>
              <a:rPr sz="1050" spc="-30" dirty="0">
                <a:solidFill>
                  <a:srgbClr val="2B2A29"/>
                </a:solidFill>
                <a:latin typeface="Noto Serif CJK JP"/>
                <a:cs typeface="Noto Serif CJK JP"/>
              </a:rPr>
              <a:t> 接口问题</a:t>
            </a:r>
            <a:endParaRPr sz="1050" dirty="0">
              <a:latin typeface="Noto Serif CJK JP"/>
              <a:cs typeface="Noto Serif CJK JP"/>
            </a:endParaRPr>
          </a:p>
          <a:p>
            <a:pPr marL="210820" marR="2303780">
              <a:lnSpc>
                <a:spcPts val="1900"/>
              </a:lnSpc>
              <a:spcBef>
                <a:spcPts val="70"/>
              </a:spcBef>
            </a:pPr>
            <a:r>
              <a:rPr sz="1050" spc="40" dirty="0">
                <a:solidFill>
                  <a:srgbClr val="2B2A29"/>
                </a:solidFill>
                <a:latin typeface="Noto Serif CJK JP"/>
                <a:cs typeface="Noto Serif CJK JP"/>
              </a:rPr>
              <a:t>故障描述 无法使用</a:t>
            </a:r>
            <a:r>
              <a:rPr sz="1050" spc="-10" dirty="0">
                <a:solidFill>
                  <a:srgbClr val="2B2A29"/>
                </a:solidFill>
                <a:latin typeface="Noto Serif CJK JP"/>
                <a:cs typeface="Noto Serif CJK JP"/>
              </a:rPr>
              <a:t>USB</a:t>
            </a:r>
            <a:r>
              <a:rPr sz="1050" spc="-5" dirty="0">
                <a:solidFill>
                  <a:srgbClr val="2B2A29"/>
                </a:solidFill>
                <a:latin typeface="Noto Serif CJK JP"/>
                <a:cs typeface="Noto Serif CJK JP"/>
              </a:rPr>
              <a:t> 接口的设备。</a:t>
            </a:r>
            <a:r>
              <a:rPr sz="1050" spc="70" dirty="0">
                <a:solidFill>
                  <a:srgbClr val="2B6CAB"/>
                </a:solidFill>
                <a:latin typeface="Noto Serif CJK JP"/>
                <a:cs typeface="Noto Serif CJK JP"/>
              </a:rPr>
              <a:t>操作步骤</a:t>
            </a:r>
            <a:endParaRPr sz="1050" dirty="0">
              <a:latin typeface="Noto Serif CJK JP"/>
              <a:cs typeface="Noto Serif CJK JP"/>
            </a:endParaRPr>
          </a:p>
          <a:p>
            <a:pPr marL="210820">
              <a:lnSpc>
                <a:spcPct val="100000"/>
              </a:lnSpc>
              <a:spcBef>
                <a:spcPts val="520"/>
              </a:spcBef>
            </a:pPr>
            <a:r>
              <a:rPr sz="1050" spc="-60" dirty="0">
                <a:solidFill>
                  <a:srgbClr val="2B6CAB"/>
                </a:solidFill>
                <a:latin typeface="Noto Serif CJK JP"/>
                <a:cs typeface="Noto Serif CJK JP"/>
              </a:rPr>
              <a:t>a</a:t>
            </a:r>
            <a:r>
              <a:rPr sz="1050" spc="-10" dirty="0">
                <a:solidFill>
                  <a:srgbClr val="2B6CAB"/>
                </a:solidFill>
                <a:latin typeface="Noto Serif CJK JP"/>
                <a:cs typeface="Noto Serif CJK JP"/>
              </a:rPr>
              <a:t>、</a:t>
            </a:r>
            <a:r>
              <a:rPr sz="1050" spc="-25" dirty="0">
                <a:solidFill>
                  <a:srgbClr val="2B2A29"/>
                </a:solidFill>
                <a:latin typeface="Noto Serif CJK JP"/>
                <a:cs typeface="Noto Serif CJK JP"/>
              </a:rPr>
              <a:t>确保服务器上的操作系统支持 </a:t>
            </a:r>
            <a:r>
              <a:rPr sz="1050" spc="-10" dirty="0">
                <a:solidFill>
                  <a:srgbClr val="2B2A29"/>
                </a:solidFill>
                <a:latin typeface="Noto Serif CJK JP"/>
                <a:cs typeface="Noto Serif CJK JP"/>
              </a:rPr>
              <a:t>USB</a:t>
            </a:r>
            <a:r>
              <a:rPr sz="1050" spc="-5" dirty="0">
                <a:solidFill>
                  <a:srgbClr val="2B2A29"/>
                </a:solidFill>
                <a:latin typeface="Noto Serif CJK JP"/>
                <a:cs typeface="Noto Serif CJK JP"/>
              </a:rPr>
              <a:t> 设备，</a:t>
            </a:r>
            <a:endParaRPr sz="1050" dirty="0">
              <a:latin typeface="Noto Serif CJK JP"/>
              <a:cs typeface="Noto Serif CJK JP"/>
            </a:endParaRPr>
          </a:p>
          <a:p>
            <a:pPr marL="210820">
              <a:lnSpc>
                <a:spcPct val="100000"/>
              </a:lnSpc>
              <a:spcBef>
                <a:spcPts val="330"/>
              </a:spcBef>
            </a:pPr>
            <a:r>
              <a:rPr sz="1050" spc="-145" dirty="0">
                <a:solidFill>
                  <a:srgbClr val="2B6CAB"/>
                </a:solidFill>
                <a:latin typeface="Noto Serif CJK JP"/>
                <a:cs typeface="Noto Serif CJK JP"/>
              </a:rPr>
              <a:t>b</a:t>
            </a:r>
            <a:r>
              <a:rPr sz="1050" dirty="0">
                <a:solidFill>
                  <a:srgbClr val="2B6CAB"/>
                </a:solidFill>
                <a:latin typeface="Noto Serif CJK JP"/>
                <a:cs typeface="Noto Serif CJK JP"/>
              </a:rPr>
              <a:t>、</a:t>
            </a:r>
            <a:r>
              <a:rPr sz="1050" spc="-15" dirty="0">
                <a:solidFill>
                  <a:srgbClr val="2B2A29"/>
                </a:solidFill>
                <a:latin typeface="Noto Serif CJK JP"/>
                <a:cs typeface="Noto Serif CJK JP"/>
              </a:rPr>
              <a:t>确保系统已安装了正确的 </a:t>
            </a:r>
            <a:r>
              <a:rPr sz="1050" spc="-10" dirty="0">
                <a:solidFill>
                  <a:srgbClr val="2B2A29"/>
                </a:solidFill>
                <a:latin typeface="Noto Serif CJK JP"/>
                <a:cs typeface="Noto Serif CJK JP"/>
              </a:rPr>
              <a:t>USB</a:t>
            </a:r>
            <a:r>
              <a:rPr sz="1050" spc="-15" dirty="0">
                <a:solidFill>
                  <a:srgbClr val="2B2A29"/>
                </a:solidFill>
                <a:latin typeface="Noto Serif CJK JP"/>
                <a:cs typeface="Noto Serif CJK JP"/>
              </a:rPr>
              <a:t> 设备驱动程序，</a:t>
            </a:r>
            <a:endParaRPr sz="1050" dirty="0">
              <a:latin typeface="Noto Serif CJK JP"/>
              <a:cs typeface="Noto Serif CJK JP"/>
            </a:endParaRPr>
          </a:p>
          <a:p>
            <a:pPr marL="210820">
              <a:lnSpc>
                <a:spcPct val="100000"/>
              </a:lnSpc>
              <a:spcBef>
                <a:spcPts val="600"/>
              </a:spcBef>
            </a:pPr>
            <a:r>
              <a:rPr sz="1050" spc="-210" dirty="0">
                <a:solidFill>
                  <a:srgbClr val="2B6CAB"/>
                </a:solidFill>
                <a:latin typeface="Noto Serif CJK JP"/>
                <a:cs typeface="Noto Serif CJK JP"/>
              </a:rPr>
              <a:t>C</a:t>
            </a:r>
            <a:r>
              <a:rPr sz="1050" dirty="0">
                <a:solidFill>
                  <a:srgbClr val="2B6CAB"/>
                </a:solidFill>
                <a:latin typeface="Noto Serif CJK JP"/>
                <a:cs typeface="Noto Serif CJK JP"/>
              </a:rPr>
              <a:t>、</a:t>
            </a:r>
            <a:r>
              <a:rPr sz="1050" spc="-20" dirty="0">
                <a:solidFill>
                  <a:srgbClr val="2B2A29"/>
                </a:solidFill>
                <a:latin typeface="Noto Serif CJK JP"/>
                <a:cs typeface="Noto Serif CJK JP"/>
              </a:rPr>
              <a:t>对服务器下电，然后重新上电测试，</a:t>
            </a:r>
            <a:endParaRPr sz="1050" dirty="0">
              <a:latin typeface="Noto Serif CJK JP"/>
              <a:cs typeface="Noto Serif CJK JP"/>
            </a:endParaRPr>
          </a:p>
          <a:p>
            <a:pPr marL="210820">
              <a:lnSpc>
                <a:spcPct val="100000"/>
              </a:lnSpc>
              <a:spcBef>
                <a:spcPts val="885"/>
              </a:spcBef>
            </a:pPr>
            <a:r>
              <a:rPr sz="1050" spc="-130" dirty="0">
                <a:solidFill>
                  <a:srgbClr val="2B6CAB"/>
                </a:solidFill>
                <a:latin typeface="Noto Serif CJK JP"/>
                <a:cs typeface="Noto Serif CJK JP"/>
              </a:rPr>
              <a:t>d</a:t>
            </a:r>
            <a:r>
              <a:rPr sz="1050" dirty="0">
                <a:solidFill>
                  <a:srgbClr val="2B6CAB"/>
                </a:solidFill>
                <a:latin typeface="Noto Serif CJK JP"/>
                <a:cs typeface="Noto Serif CJK JP"/>
              </a:rPr>
              <a:t>、</a:t>
            </a:r>
            <a:r>
              <a:rPr sz="1050" spc="-30" dirty="0">
                <a:solidFill>
                  <a:srgbClr val="2B2A29"/>
                </a:solidFill>
                <a:latin typeface="Noto Serif CJK JP"/>
                <a:cs typeface="Noto Serif CJK JP"/>
              </a:rPr>
              <a:t>确认 </a:t>
            </a:r>
            <a:r>
              <a:rPr sz="1050" spc="-10" dirty="0">
                <a:solidFill>
                  <a:srgbClr val="2B2A29"/>
                </a:solidFill>
                <a:latin typeface="Noto Serif CJK JP"/>
                <a:cs typeface="Noto Serif CJK JP"/>
              </a:rPr>
              <a:t>USB</a:t>
            </a:r>
            <a:r>
              <a:rPr sz="1050" spc="-50" dirty="0">
                <a:solidFill>
                  <a:srgbClr val="2B2A29"/>
                </a:solidFill>
                <a:latin typeface="Noto Serif CJK JP"/>
                <a:cs typeface="Noto Serif CJK JP"/>
              </a:rPr>
              <a:t> 设备连接到其它主机时是否正常，</a:t>
            </a:r>
            <a:endParaRPr sz="1050" dirty="0">
              <a:latin typeface="Noto Serif CJK JP"/>
              <a:cs typeface="Noto Serif CJK JP"/>
            </a:endParaRPr>
          </a:p>
          <a:p>
            <a:pPr marL="210820">
              <a:lnSpc>
                <a:spcPct val="100000"/>
              </a:lnSpc>
              <a:spcBef>
                <a:spcPts val="325"/>
              </a:spcBef>
            </a:pPr>
            <a:r>
              <a:rPr sz="1050" spc="-60" dirty="0">
                <a:solidFill>
                  <a:srgbClr val="2B6CAB"/>
                </a:solidFill>
                <a:latin typeface="Noto Serif CJK JP"/>
                <a:cs typeface="Noto Serif CJK JP"/>
              </a:rPr>
              <a:t>e</a:t>
            </a:r>
            <a:r>
              <a:rPr sz="1050" dirty="0">
                <a:solidFill>
                  <a:srgbClr val="2B6CAB"/>
                </a:solidFill>
                <a:latin typeface="Noto Serif CJK JP"/>
                <a:cs typeface="Noto Serif CJK JP"/>
              </a:rPr>
              <a:t>、</a:t>
            </a:r>
            <a:r>
              <a:rPr sz="1050" spc="70" dirty="0">
                <a:solidFill>
                  <a:srgbClr val="2B2A29"/>
                </a:solidFill>
                <a:latin typeface="Noto Serif CJK JP"/>
                <a:cs typeface="Noto Serif CJK JP"/>
              </a:rPr>
              <a:t>若 </a:t>
            </a:r>
            <a:r>
              <a:rPr sz="1050" spc="-10" dirty="0">
                <a:solidFill>
                  <a:srgbClr val="2B2A29"/>
                </a:solidFill>
                <a:latin typeface="Noto Serif CJK JP"/>
                <a:cs typeface="Noto Serif CJK JP"/>
              </a:rPr>
              <a:t>USB</a:t>
            </a:r>
            <a:r>
              <a:rPr sz="1050" spc="-20" dirty="0">
                <a:solidFill>
                  <a:srgbClr val="2B2A29"/>
                </a:solidFill>
                <a:latin typeface="Noto Serif CJK JP"/>
                <a:cs typeface="Noto Serif CJK JP"/>
              </a:rPr>
              <a:t> 设备连接到其它主机时正常，则可能此服务器异常，请联系浪潮技</a:t>
            </a:r>
            <a:endParaRPr sz="1050" dirty="0">
              <a:latin typeface="Noto Serif CJK JP"/>
              <a:cs typeface="Noto Serif CJK JP"/>
            </a:endParaRPr>
          </a:p>
          <a:p>
            <a:pPr marL="419734">
              <a:lnSpc>
                <a:spcPct val="100000"/>
              </a:lnSpc>
              <a:spcBef>
                <a:spcPts val="600"/>
              </a:spcBef>
            </a:pPr>
            <a:r>
              <a:rPr sz="1050" spc="-25" dirty="0">
                <a:solidFill>
                  <a:srgbClr val="2B2A29"/>
                </a:solidFill>
                <a:latin typeface="Noto Serif CJK JP"/>
                <a:cs typeface="Noto Serif CJK JP"/>
              </a:rPr>
              <a:t>术热线支持，若 </a:t>
            </a:r>
            <a:r>
              <a:rPr sz="1050" spc="-10" dirty="0">
                <a:solidFill>
                  <a:srgbClr val="2B2A29"/>
                </a:solidFill>
                <a:latin typeface="Noto Serif CJK JP"/>
                <a:cs typeface="Noto Serif CJK JP"/>
              </a:rPr>
              <a:t>USB</a:t>
            </a:r>
            <a:r>
              <a:rPr sz="1050" spc="-55" dirty="0">
                <a:solidFill>
                  <a:srgbClr val="2B2A29"/>
                </a:solidFill>
                <a:latin typeface="Noto Serif CJK JP"/>
                <a:cs typeface="Noto Serif CJK JP"/>
              </a:rPr>
              <a:t> 设备连接到其它主机时也异常，则更换 </a:t>
            </a:r>
            <a:r>
              <a:rPr sz="1050" spc="-10" dirty="0">
                <a:solidFill>
                  <a:srgbClr val="2B2A29"/>
                </a:solidFill>
                <a:latin typeface="Noto Serif CJK JP"/>
                <a:cs typeface="Noto Serif CJK JP"/>
              </a:rPr>
              <a:t>USB</a:t>
            </a:r>
            <a:r>
              <a:rPr sz="1050" spc="-5" dirty="0">
                <a:solidFill>
                  <a:srgbClr val="2B2A29"/>
                </a:solidFill>
                <a:latin typeface="Noto Serif CJK JP"/>
                <a:cs typeface="Noto Serif CJK JP"/>
              </a:rPr>
              <a:t> 设备。</a:t>
            </a:r>
            <a:endParaRPr sz="1050" dirty="0">
              <a:latin typeface="Noto Serif CJK JP"/>
              <a:cs typeface="Noto Serif CJK J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9774" y="469772"/>
            <a:ext cx="5257165" cy="7212330"/>
          </a:xfrm>
          <a:prstGeom prst="rect">
            <a:avLst/>
          </a:prstGeom>
        </p:spPr>
        <p:txBody>
          <a:bodyPr vert="horz" wrap="square" lIns="0" tIns="12700" rIns="0" bIns="0" rtlCol="0">
            <a:spAutoFit/>
          </a:bodyPr>
          <a:lstStyle/>
          <a:p>
            <a:pPr marL="4598035">
              <a:lnSpc>
                <a:spcPct val="100000"/>
              </a:lnSpc>
              <a:spcBef>
                <a:spcPts val="100"/>
              </a:spcBef>
            </a:pPr>
            <a:r>
              <a:rPr sz="1200" spc="55" dirty="0">
                <a:solidFill>
                  <a:srgbClr val="FFFFFF"/>
                </a:solidFill>
                <a:latin typeface="Noto Serif CJK JP"/>
                <a:cs typeface="Noto Serif CJK JP"/>
              </a:rPr>
              <a:t>安全说明</a:t>
            </a:r>
            <a:endParaRPr sz="1200" dirty="0">
              <a:latin typeface="Noto Serif CJK JP"/>
              <a:cs typeface="Noto Serif CJK JP"/>
            </a:endParaRPr>
          </a:p>
          <a:p>
            <a:pPr marL="516890" marR="353695" indent="-216535">
              <a:lnSpc>
                <a:spcPct val="148600"/>
              </a:lnSpc>
              <a:spcBef>
                <a:spcPts val="800"/>
              </a:spcBef>
            </a:pPr>
            <a:r>
              <a:rPr sz="1050" spc="90" dirty="0">
                <a:solidFill>
                  <a:srgbClr val="2B6CAB"/>
                </a:solidFill>
                <a:latin typeface="Noto Serif CJK JP"/>
                <a:cs typeface="Noto Serif CJK JP"/>
              </a:rPr>
              <a:t>4</a:t>
            </a:r>
            <a:r>
              <a:rPr sz="1050" spc="5" dirty="0">
                <a:solidFill>
                  <a:srgbClr val="2B6CAB"/>
                </a:solidFill>
                <a:latin typeface="Noto Serif CJK JP"/>
                <a:cs typeface="Noto Serif CJK JP"/>
              </a:rPr>
              <a:t> ) </a:t>
            </a:r>
            <a:r>
              <a:rPr sz="1050" spc="-20" dirty="0">
                <a:solidFill>
                  <a:srgbClr val="2B2A29"/>
                </a:solidFill>
                <a:latin typeface="Noto Serif CJK JP"/>
                <a:cs typeface="Noto Serif CJK JP"/>
              </a:rPr>
              <a:t>打开产品包装、接触或安装内部组件或接触不绝缘的调制解调器电缆或插孔之前，请断开调制解调器电缆。</a:t>
            </a:r>
            <a:endParaRPr sz="1050" dirty="0">
              <a:latin typeface="Noto Serif CJK JP"/>
              <a:cs typeface="Noto Serif CJK JP"/>
            </a:endParaRPr>
          </a:p>
          <a:p>
            <a:pPr marL="271145" indent="-258445">
              <a:lnSpc>
                <a:spcPct val="100000"/>
              </a:lnSpc>
              <a:spcBef>
                <a:spcPts val="885"/>
              </a:spcBef>
              <a:buClr>
                <a:srgbClr val="2B6CAB"/>
              </a:buClr>
              <a:buAutoNum type="arabicPlain" startAt="6"/>
              <a:tabLst>
                <a:tab pos="271145" algn="l"/>
              </a:tabLst>
            </a:pPr>
            <a:r>
              <a:rPr sz="1050" spc="-20" dirty="0">
                <a:solidFill>
                  <a:srgbClr val="2B2A29"/>
                </a:solidFill>
                <a:latin typeface="Noto Serif CJK JP"/>
                <a:cs typeface="Noto Serif CJK JP"/>
              </a:rPr>
              <a:t>为防止静电释放损坏设备内部的电子组件，请注意以下事项</a:t>
            </a:r>
            <a:endParaRPr sz="1050" dirty="0">
              <a:latin typeface="Noto Serif CJK JP"/>
              <a:cs typeface="Noto Serif CJK JP"/>
            </a:endParaRPr>
          </a:p>
          <a:p>
            <a:pPr marL="517525" lvl="1" indent="-217170">
              <a:lnSpc>
                <a:spcPct val="100000"/>
              </a:lnSpc>
              <a:spcBef>
                <a:spcPts val="315"/>
              </a:spcBef>
              <a:buClr>
                <a:srgbClr val="2B6CAB"/>
              </a:buClr>
              <a:buSzPct val="90476"/>
              <a:buAutoNum type="arabicParenR"/>
              <a:tabLst>
                <a:tab pos="517525" algn="l"/>
              </a:tabLst>
            </a:pPr>
            <a:r>
              <a:rPr sz="1050" spc="-30" dirty="0">
                <a:solidFill>
                  <a:srgbClr val="2B2A29"/>
                </a:solidFill>
                <a:latin typeface="Noto Serif CJK JP"/>
                <a:cs typeface="Noto Serif CJK JP"/>
              </a:rPr>
              <a:t>拆装、接触设备内任何电子组件前应先导去身上的静电。您可通过触摸金属接</a:t>
            </a:r>
            <a:endParaRPr sz="1050" dirty="0">
              <a:latin typeface="Noto Serif CJK JP"/>
              <a:cs typeface="Noto Serif CJK JP"/>
            </a:endParaRPr>
          </a:p>
          <a:p>
            <a:pPr marL="516890" marR="337185">
              <a:lnSpc>
                <a:spcPct val="147600"/>
              </a:lnSpc>
              <a:spcBef>
                <a:spcPts val="10"/>
              </a:spcBef>
            </a:pPr>
            <a:r>
              <a:rPr sz="1050" spc="-10" dirty="0">
                <a:solidFill>
                  <a:srgbClr val="2B2A29"/>
                </a:solidFill>
                <a:latin typeface="Noto Serif CJK JP"/>
                <a:cs typeface="Noto Serif CJK JP"/>
              </a:rPr>
              <a:t>地物体</a:t>
            </a:r>
            <a:r>
              <a:rPr sz="1050" spc="-15" dirty="0">
                <a:solidFill>
                  <a:srgbClr val="2B2A29"/>
                </a:solidFill>
                <a:latin typeface="Noto Serif CJK JP"/>
                <a:cs typeface="Noto Serif CJK JP"/>
              </a:rPr>
              <a:t>（</a:t>
            </a:r>
            <a:r>
              <a:rPr sz="1050" spc="-30" dirty="0">
                <a:solidFill>
                  <a:srgbClr val="2B2A29"/>
                </a:solidFill>
                <a:latin typeface="Noto Serif CJK JP"/>
                <a:cs typeface="Noto Serif CJK JP"/>
              </a:rPr>
              <a:t>如机箱上未上漆的金属表面)导去身上的静电，以防止身上静电对</a:t>
            </a:r>
            <a:r>
              <a:rPr sz="1050" spc="-20" dirty="0">
                <a:solidFill>
                  <a:srgbClr val="2B2A29"/>
                </a:solidFill>
                <a:latin typeface="Noto Serif CJK JP"/>
                <a:cs typeface="Noto Serif CJK JP"/>
              </a:rPr>
              <a:t>敏感组件的静电释放。</a:t>
            </a:r>
            <a:endParaRPr sz="1050" dirty="0">
              <a:latin typeface="Noto Serif CJK JP"/>
              <a:cs typeface="Noto Serif CJK JP"/>
            </a:endParaRPr>
          </a:p>
          <a:p>
            <a:pPr marL="509905" lvl="1" indent="-209550">
              <a:lnSpc>
                <a:spcPct val="100000"/>
              </a:lnSpc>
              <a:spcBef>
                <a:spcPts val="890"/>
              </a:spcBef>
              <a:buClr>
                <a:srgbClr val="2B6CAB"/>
              </a:buClr>
              <a:buSzPct val="90476"/>
              <a:buAutoNum type="arabicParenR" startAt="2"/>
              <a:tabLst>
                <a:tab pos="509905" algn="l"/>
              </a:tabLst>
            </a:pPr>
            <a:r>
              <a:rPr sz="1050" spc="-20" dirty="0">
                <a:solidFill>
                  <a:srgbClr val="2B2A29"/>
                </a:solidFill>
                <a:latin typeface="Noto Serif CJK JP"/>
                <a:cs typeface="Noto Serif CJK JP"/>
              </a:rPr>
              <a:t>对不准备安装使用的静电敏感组件，请不要将其从防静电包装材料中取出。</a:t>
            </a:r>
            <a:endParaRPr sz="1050" dirty="0">
              <a:latin typeface="Noto Serif CJK JP"/>
              <a:cs typeface="Noto Serif CJK JP"/>
            </a:endParaRPr>
          </a:p>
          <a:p>
            <a:pPr marL="517525" lvl="1" indent="-217170">
              <a:lnSpc>
                <a:spcPct val="100000"/>
              </a:lnSpc>
              <a:spcBef>
                <a:spcPts val="310"/>
              </a:spcBef>
              <a:buClr>
                <a:srgbClr val="2B6CAB"/>
              </a:buClr>
              <a:buSzPct val="90476"/>
              <a:buAutoNum type="arabicParenR" startAt="2"/>
              <a:tabLst>
                <a:tab pos="517525" algn="l"/>
              </a:tabLst>
            </a:pPr>
            <a:r>
              <a:rPr sz="1050" spc="-20" dirty="0">
                <a:solidFill>
                  <a:srgbClr val="2B2A29"/>
                </a:solidFill>
                <a:latin typeface="Noto Serif CJK JP"/>
                <a:cs typeface="Noto Serif CJK JP"/>
              </a:rPr>
              <a:t>工作中请定期触摸接地导体或机箱上未上漆的金属表面，以便导去身上可能</a:t>
            </a:r>
            <a:endParaRPr sz="1050" dirty="0">
              <a:latin typeface="Noto Serif CJK JP"/>
              <a:cs typeface="Noto Serif CJK JP"/>
            </a:endParaRPr>
          </a:p>
          <a:p>
            <a:pPr marL="516890">
              <a:lnSpc>
                <a:spcPct val="100000"/>
              </a:lnSpc>
              <a:spcBef>
                <a:spcPts val="615"/>
              </a:spcBef>
            </a:pPr>
            <a:r>
              <a:rPr sz="1050" spc="-25" dirty="0">
                <a:solidFill>
                  <a:srgbClr val="2B2A29"/>
                </a:solidFill>
                <a:latin typeface="Noto Serif CJK JP"/>
                <a:cs typeface="Noto Serif CJK JP"/>
              </a:rPr>
              <a:t>损坏内部组件的静电。</a:t>
            </a:r>
            <a:endParaRPr sz="1050" dirty="0">
              <a:latin typeface="Noto Serif CJK JP"/>
              <a:cs typeface="Noto Serif CJK JP"/>
            </a:endParaRPr>
          </a:p>
          <a:p>
            <a:pPr marL="271145" indent="-258445">
              <a:lnSpc>
                <a:spcPct val="100000"/>
              </a:lnSpc>
              <a:spcBef>
                <a:spcPts val="890"/>
              </a:spcBef>
              <a:buClr>
                <a:srgbClr val="2B6CAB"/>
              </a:buClr>
              <a:buAutoNum type="arabicPlain" startAt="7"/>
              <a:tabLst>
                <a:tab pos="271145" algn="l"/>
              </a:tabLst>
            </a:pPr>
            <a:r>
              <a:rPr sz="1050" spc="-20" dirty="0">
                <a:solidFill>
                  <a:srgbClr val="2B2A29"/>
                </a:solidFill>
                <a:latin typeface="Noto Serif CJK JP"/>
                <a:cs typeface="Noto Serif CJK JP"/>
              </a:rPr>
              <a:t>经浪潮同意，拆装系统内部组件时，请注意以下事项</a:t>
            </a:r>
            <a:endParaRPr sz="1050" dirty="0">
              <a:latin typeface="Noto Serif CJK JP"/>
              <a:cs typeface="Noto Serif CJK JP"/>
            </a:endParaRPr>
          </a:p>
          <a:p>
            <a:pPr marL="517525" lvl="1" indent="-217170">
              <a:lnSpc>
                <a:spcPct val="100000"/>
              </a:lnSpc>
              <a:spcBef>
                <a:spcPts val="310"/>
              </a:spcBef>
              <a:buClr>
                <a:srgbClr val="2B6CAB"/>
              </a:buClr>
              <a:buSzPct val="90476"/>
              <a:buAutoNum type="arabicParenR"/>
              <a:tabLst>
                <a:tab pos="517525" algn="l"/>
              </a:tabLst>
            </a:pPr>
            <a:r>
              <a:rPr sz="1050" spc="-30" dirty="0">
                <a:solidFill>
                  <a:srgbClr val="2B2A29"/>
                </a:solidFill>
                <a:latin typeface="Noto Serif CJK JP"/>
                <a:cs typeface="Noto Serif CJK JP"/>
              </a:rPr>
              <a:t>关闭系统电源并断开电缆，包括断开系统的任何连接。断开电缆时，请抓住电</a:t>
            </a:r>
            <a:endParaRPr sz="1050" dirty="0">
              <a:latin typeface="Noto Serif CJK JP"/>
              <a:cs typeface="Noto Serif CJK JP"/>
            </a:endParaRPr>
          </a:p>
          <a:p>
            <a:pPr marL="516890">
              <a:lnSpc>
                <a:spcPct val="100000"/>
              </a:lnSpc>
              <a:spcBef>
                <a:spcPts val="610"/>
              </a:spcBef>
            </a:pPr>
            <a:r>
              <a:rPr sz="1050" spc="-25" dirty="0">
                <a:solidFill>
                  <a:srgbClr val="2B2A29"/>
                </a:solidFill>
                <a:latin typeface="Noto Serif CJK JP"/>
                <a:cs typeface="Noto Serif CJK JP"/>
              </a:rPr>
              <a:t>缆的连接器将其拔出，切勿拉扯电缆。</a:t>
            </a:r>
            <a:endParaRPr sz="1050" dirty="0">
              <a:latin typeface="Noto Serif CJK JP"/>
              <a:cs typeface="Noto Serif CJK JP"/>
            </a:endParaRPr>
          </a:p>
          <a:p>
            <a:pPr marL="509905" lvl="1" indent="-209550">
              <a:lnSpc>
                <a:spcPct val="100000"/>
              </a:lnSpc>
              <a:spcBef>
                <a:spcPts val="890"/>
              </a:spcBef>
              <a:buClr>
                <a:srgbClr val="2B6CAB"/>
              </a:buClr>
              <a:buSzPct val="90476"/>
              <a:buAutoNum type="arabicParenR" startAt="2"/>
              <a:tabLst>
                <a:tab pos="509905" algn="l"/>
              </a:tabLst>
            </a:pPr>
            <a:r>
              <a:rPr sz="1050" spc="-20" dirty="0">
                <a:solidFill>
                  <a:srgbClr val="2B2A29"/>
                </a:solidFill>
                <a:latin typeface="Noto Serif CJK JP"/>
                <a:cs typeface="Noto Serif CJK JP"/>
              </a:rPr>
              <a:t>卸下主机盖或接触内部组件之前，应先让产品冷却。</a:t>
            </a:r>
            <a:endParaRPr sz="1050" dirty="0">
              <a:latin typeface="Noto Serif CJK JP"/>
              <a:cs typeface="Noto Serif CJK JP"/>
            </a:endParaRPr>
          </a:p>
          <a:p>
            <a:pPr marL="517525" lvl="1" indent="-217170">
              <a:lnSpc>
                <a:spcPct val="100000"/>
              </a:lnSpc>
              <a:spcBef>
                <a:spcPts val="310"/>
              </a:spcBef>
              <a:buClr>
                <a:srgbClr val="2B6CAB"/>
              </a:buClr>
              <a:buSzPct val="90476"/>
              <a:buAutoNum type="arabicParenR" startAt="2"/>
              <a:tabLst>
                <a:tab pos="517525" algn="l"/>
              </a:tabLst>
            </a:pPr>
            <a:r>
              <a:rPr sz="1050" spc="-20" dirty="0">
                <a:solidFill>
                  <a:srgbClr val="2B2A29"/>
                </a:solidFill>
                <a:latin typeface="Noto Serif CJK JP"/>
                <a:cs typeface="Noto Serif CJK JP"/>
              </a:rPr>
              <a:t>拆装、接触设备内任何电子组件前应先通过触摸金属接地物体导去身上的静</a:t>
            </a:r>
            <a:endParaRPr sz="1050" dirty="0">
              <a:latin typeface="Noto Serif CJK JP"/>
              <a:cs typeface="Noto Serif CJK JP"/>
            </a:endParaRPr>
          </a:p>
          <a:p>
            <a:pPr marL="516890">
              <a:lnSpc>
                <a:spcPct val="100000"/>
              </a:lnSpc>
              <a:spcBef>
                <a:spcPts val="600"/>
              </a:spcBef>
            </a:pPr>
            <a:r>
              <a:rPr sz="1050" spc="-40" dirty="0">
                <a:solidFill>
                  <a:srgbClr val="2B2A29"/>
                </a:solidFill>
                <a:latin typeface="Noto Serif CJK JP"/>
                <a:cs typeface="Noto Serif CJK JP"/>
              </a:rPr>
              <a:t>电。</a:t>
            </a:r>
            <a:endParaRPr sz="1050" dirty="0">
              <a:latin typeface="Noto Serif CJK JP"/>
              <a:cs typeface="Noto Serif CJK JP"/>
            </a:endParaRPr>
          </a:p>
          <a:p>
            <a:pPr marL="509905" lvl="1" indent="-209550">
              <a:lnSpc>
                <a:spcPct val="100000"/>
              </a:lnSpc>
              <a:spcBef>
                <a:spcPts val="900"/>
              </a:spcBef>
              <a:buClr>
                <a:srgbClr val="2B6CAB"/>
              </a:buClr>
              <a:buSzPct val="90476"/>
              <a:buAutoNum type="arabicParenR" startAt="4"/>
              <a:tabLst>
                <a:tab pos="509905" algn="l"/>
              </a:tabLst>
            </a:pPr>
            <a:r>
              <a:rPr sz="1050" spc="-20" dirty="0">
                <a:solidFill>
                  <a:srgbClr val="2B2A29"/>
                </a:solidFill>
                <a:latin typeface="Noto Serif CJK JP"/>
                <a:cs typeface="Noto Serif CJK JP"/>
              </a:rPr>
              <a:t>拆装过程中动作幅度不宜过大，以免损坏组件或划伤手臂。</a:t>
            </a:r>
            <a:endParaRPr sz="1050" dirty="0">
              <a:latin typeface="Noto Serif CJK JP"/>
              <a:cs typeface="Noto Serif CJK JP"/>
            </a:endParaRPr>
          </a:p>
          <a:p>
            <a:pPr marL="517525" lvl="1" indent="-217170">
              <a:lnSpc>
                <a:spcPct val="100000"/>
              </a:lnSpc>
              <a:spcBef>
                <a:spcPts val="315"/>
              </a:spcBef>
              <a:buClr>
                <a:srgbClr val="2B6CAB"/>
              </a:buClr>
              <a:buSzPct val="90476"/>
              <a:buAutoNum type="arabicParenR" startAt="4"/>
              <a:tabLst>
                <a:tab pos="517525" algn="l"/>
              </a:tabLst>
            </a:pPr>
            <a:r>
              <a:rPr sz="1050" spc="-35" dirty="0">
                <a:solidFill>
                  <a:srgbClr val="2B2A29"/>
                </a:solidFill>
                <a:latin typeface="Noto Serif CJK JP"/>
                <a:cs typeface="Noto Serif CJK JP"/>
              </a:rPr>
              <a:t>小心处理组件和插卡，切勿触摸插卡上的组件或接点。拿取插卡或组件时，应</a:t>
            </a:r>
            <a:endParaRPr sz="1050" dirty="0">
              <a:latin typeface="Noto Serif CJK JP"/>
              <a:cs typeface="Noto Serif CJK JP"/>
            </a:endParaRPr>
          </a:p>
          <a:p>
            <a:pPr marL="516890">
              <a:lnSpc>
                <a:spcPct val="100000"/>
              </a:lnSpc>
              <a:spcBef>
                <a:spcPts val="600"/>
              </a:spcBef>
            </a:pPr>
            <a:r>
              <a:rPr sz="1050" spc="-25" dirty="0">
                <a:solidFill>
                  <a:srgbClr val="2B2A29"/>
                </a:solidFill>
                <a:latin typeface="Noto Serif CJK JP"/>
                <a:cs typeface="Noto Serif CJK JP"/>
              </a:rPr>
              <a:t>抓住插卡或组件的边缘或其金属固定支架。</a:t>
            </a:r>
            <a:endParaRPr sz="1050" dirty="0">
              <a:latin typeface="Noto Serif CJK JP"/>
              <a:cs typeface="Noto Serif CJK JP"/>
            </a:endParaRPr>
          </a:p>
          <a:p>
            <a:pPr marL="271145" indent="-258445">
              <a:lnSpc>
                <a:spcPct val="100000"/>
              </a:lnSpc>
              <a:spcBef>
                <a:spcPts val="890"/>
              </a:spcBef>
              <a:buClr>
                <a:srgbClr val="2B6CAB"/>
              </a:buClr>
              <a:buAutoNum type="arabicPlain" startAt="8"/>
              <a:tabLst>
                <a:tab pos="271145" algn="l"/>
              </a:tabLst>
            </a:pPr>
            <a:r>
              <a:rPr sz="1050" spc="-20" dirty="0">
                <a:solidFill>
                  <a:srgbClr val="2B2A29"/>
                </a:solidFill>
                <a:latin typeface="Noto Serif CJK JP"/>
                <a:cs typeface="Noto Serif CJK JP"/>
              </a:rPr>
              <a:t>机柜产品在安装使用过程中，应注意以下事项</a:t>
            </a:r>
            <a:endParaRPr sz="1050" dirty="0">
              <a:latin typeface="Noto Serif CJK JP"/>
              <a:cs typeface="Noto Serif CJK JP"/>
            </a:endParaRPr>
          </a:p>
          <a:p>
            <a:pPr marL="517525" lvl="1" indent="-217170">
              <a:lnSpc>
                <a:spcPct val="100000"/>
              </a:lnSpc>
              <a:spcBef>
                <a:spcPts val="325"/>
              </a:spcBef>
              <a:buClr>
                <a:srgbClr val="2B6CAB"/>
              </a:buClr>
              <a:buSzPct val="90476"/>
              <a:buAutoNum type="arabicParenR"/>
              <a:tabLst>
                <a:tab pos="517525" algn="l"/>
              </a:tabLst>
            </a:pPr>
            <a:r>
              <a:rPr sz="1050" spc="-30" dirty="0">
                <a:solidFill>
                  <a:srgbClr val="2B2A29"/>
                </a:solidFill>
                <a:latin typeface="Noto Serif CJK JP"/>
                <a:cs typeface="Noto Serif CJK JP"/>
              </a:rPr>
              <a:t>机柜完成安装后，请确保支脚巳固定到机架并支撑到地面，并且机架的所有重</a:t>
            </a:r>
            <a:endParaRPr sz="1050" dirty="0">
              <a:latin typeface="Noto Serif CJK JP"/>
              <a:cs typeface="Noto Serif CJK JP"/>
            </a:endParaRPr>
          </a:p>
          <a:p>
            <a:pPr marL="516890">
              <a:lnSpc>
                <a:spcPct val="100000"/>
              </a:lnSpc>
              <a:spcBef>
                <a:spcPts val="600"/>
              </a:spcBef>
            </a:pPr>
            <a:r>
              <a:rPr sz="1050" spc="-20" dirty="0">
                <a:solidFill>
                  <a:srgbClr val="2B2A29"/>
                </a:solidFill>
                <a:latin typeface="Noto Serif CJK JP"/>
                <a:cs typeface="Noto Serif CJK JP"/>
              </a:rPr>
              <a:t>量均巳落在地面上。</a:t>
            </a:r>
            <a:endParaRPr sz="1050" dirty="0">
              <a:latin typeface="Noto Serif CJK JP"/>
              <a:cs typeface="Noto Serif CJK JP"/>
            </a:endParaRPr>
          </a:p>
          <a:p>
            <a:pPr marL="508000" lvl="1" indent="-207645">
              <a:lnSpc>
                <a:spcPct val="100000"/>
              </a:lnSpc>
              <a:spcBef>
                <a:spcPts val="885"/>
              </a:spcBef>
              <a:buClr>
                <a:srgbClr val="2B6CAB"/>
              </a:buClr>
              <a:buSzPct val="90476"/>
              <a:buAutoNum type="arabicParenR" startAt="2"/>
              <a:tabLst>
                <a:tab pos="508000" algn="l"/>
              </a:tabLst>
            </a:pPr>
            <a:r>
              <a:rPr sz="1050" spc="-20" dirty="0">
                <a:solidFill>
                  <a:srgbClr val="2B2A29"/>
                </a:solidFill>
                <a:latin typeface="Noto Serif CJK JP"/>
                <a:cs typeface="Noto Serif CJK JP"/>
              </a:rPr>
              <a:t>务必按照从下到上的顺序装入机柜，并且首先安装最重的部件。</a:t>
            </a:r>
            <a:endParaRPr sz="1050" dirty="0">
              <a:latin typeface="Noto Serif CJK JP"/>
              <a:cs typeface="Noto Serif CJK JP"/>
            </a:endParaRPr>
          </a:p>
          <a:p>
            <a:pPr marL="508000" lvl="1" indent="-207645">
              <a:lnSpc>
                <a:spcPct val="100000"/>
              </a:lnSpc>
              <a:spcBef>
                <a:spcPts val="600"/>
              </a:spcBef>
              <a:buClr>
                <a:srgbClr val="2B6CAB"/>
              </a:buClr>
              <a:buSzPct val="90476"/>
              <a:buAutoNum type="arabicParenR" startAt="2"/>
              <a:tabLst>
                <a:tab pos="508000" algn="l"/>
              </a:tabLst>
            </a:pPr>
            <a:r>
              <a:rPr sz="1050" spc="-25" dirty="0">
                <a:solidFill>
                  <a:srgbClr val="2B2A29"/>
                </a:solidFill>
                <a:latin typeface="Noto Serif CJK JP"/>
                <a:cs typeface="Noto Serif CJK JP"/>
              </a:rPr>
              <a:t>从机柜中拉出组件时，应轻轻用力，确保机柜保持平衡和稳定。</a:t>
            </a:r>
            <a:endParaRPr sz="1050" dirty="0">
              <a:latin typeface="Noto Serif CJK JP"/>
              <a:cs typeface="Noto Serif CJK JP"/>
            </a:endParaRPr>
          </a:p>
          <a:p>
            <a:pPr marL="517525" lvl="1" indent="-217170">
              <a:lnSpc>
                <a:spcPct val="100000"/>
              </a:lnSpc>
              <a:spcBef>
                <a:spcPts val="325"/>
              </a:spcBef>
              <a:buClr>
                <a:srgbClr val="2B6CAB"/>
              </a:buClr>
              <a:buSzPct val="90476"/>
              <a:buAutoNum type="arabicParenR" startAt="2"/>
              <a:tabLst>
                <a:tab pos="517525" algn="l"/>
              </a:tabLst>
            </a:pPr>
            <a:r>
              <a:rPr sz="1050" spc="-30" dirty="0">
                <a:solidFill>
                  <a:srgbClr val="2B2A29"/>
                </a:solidFill>
                <a:latin typeface="Noto Serif CJK JP"/>
                <a:cs typeface="Noto Serif CJK JP"/>
              </a:rPr>
              <a:t>按下组件滑轨释放问锁并将组件滑入或滑出时，请务必小心，滑轨可能夹伤您</a:t>
            </a:r>
            <a:endParaRPr sz="1050" dirty="0">
              <a:latin typeface="Noto Serif CJK JP"/>
              <a:cs typeface="Noto Serif CJK JP"/>
            </a:endParaRPr>
          </a:p>
          <a:p>
            <a:pPr marL="516890">
              <a:lnSpc>
                <a:spcPct val="100000"/>
              </a:lnSpc>
              <a:spcBef>
                <a:spcPts val="600"/>
              </a:spcBef>
            </a:pPr>
            <a:r>
              <a:rPr sz="1050" spc="-25" dirty="0">
                <a:solidFill>
                  <a:srgbClr val="2B2A29"/>
                </a:solidFill>
                <a:latin typeface="Noto Serif CJK JP"/>
                <a:cs typeface="Noto Serif CJK JP"/>
              </a:rPr>
              <a:t>的手指。</a:t>
            </a:r>
            <a:endParaRPr sz="1050" dirty="0">
              <a:latin typeface="Noto Serif CJK JP"/>
              <a:cs typeface="Noto Serif CJK JP"/>
            </a:endParaRPr>
          </a:p>
          <a:p>
            <a:pPr marL="517525" lvl="1" indent="-217170">
              <a:lnSpc>
                <a:spcPct val="100000"/>
              </a:lnSpc>
              <a:spcBef>
                <a:spcPts val="600"/>
              </a:spcBef>
              <a:buClr>
                <a:srgbClr val="2B6CAB"/>
              </a:buClr>
              <a:buSzPct val="90476"/>
              <a:buAutoNum type="arabicParenR" startAt="5"/>
              <a:tabLst>
                <a:tab pos="517525" algn="l"/>
              </a:tabLst>
            </a:pPr>
            <a:r>
              <a:rPr sz="1050" spc="-20" dirty="0">
                <a:solidFill>
                  <a:srgbClr val="2B2A29"/>
                </a:solidFill>
                <a:latin typeface="Noto Serif CJK JP"/>
                <a:cs typeface="Noto Serif CJK JP"/>
              </a:rPr>
              <a:t>切勿让机柜中的交流电源分支电路过载。机柜负载总和不应超过分支电路额</a:t>
            </a:r>
            <a:endParaRPr sz="1050" dirty="0">
              <a:latin typeface="Noto Serif CJK JP"/>
              <a:cs typeface="Noto Serif CJK JP"/>
            </a:endParaRPr>
          </a:p>
          <a:p>
            <a:pPr marL="516890">
              <a:lnSpc>
                <a:spcPct val="100000"/>
              </a:lnSpc>
              <a:spcBef>
                <a:spcPts val="610"/>
              </a:spcBef>
            </a:pPr>
            <a:r>
              <a:rPr sz="1050" spc="-10" dirty="0">
                <a:solidFill>
                  <a:srgbClr val="2B2A29"/>
                </a:solidFill>
                <a:latin typeface="Noto Serif CJK JP"/>
                <a:cs typeface="Noto Serif CJK JP"/>
              </a:rPr>
              <a:t>定值的 </a:t>
            </a:r>
            <a:r>
              <a:rPr sz="1050" spc="-70" dirty="0">
                <a:solidFill>
                  <a:srgbClr val="2B2A29"/>
                </a:solidFill>
                <a:latin typeface="Noto Serif CJK JP"/>
                <a:cs typeface="Noto Serif CJK JP"/>
              </a:rPr>
              <a:t>80%</a:t>
            </a:r>
            <a:r>
              <a:rPr sz="1050" spc="-50" dirty="0">
                <a:solidFill>
                  <a:srgbClr val="2B2A29"/>
                </a:solidFill>
                <a:latin typeface="Noto Serif CJK JP"/>
                <a:cs typeface="Noto Serif CJK JP"/>
              </a:rPr>
              <a:t>。</a:t>
            </a:r>
            <a:endParaRPr sz="1050" dirty="0">
              <a:latin typeface="Noto Serif CJK JP"/>
              <a:cs typeface="Noto Serif CJK JP"/>
            </a:endParaRPr>
          </a:p>
          <a:p>
            <a:pPr marL="508000" lvl="1" indent="-207645">
              <a:lnSpc>
                <a:spcPct val="100000"/>
              </a:lnSpc>
              <a:spcBef>
                <a:spcPts val="895"/>
              </a:spcBef>
              <a:buClr>
                <a:srgbClr val="2B6CAB"/>
              </a:buClr>
              <a:buSzPct val="90476"/>
              <a:buAutoNum type="arabicParenR" startAt="6"/>
              <a:tabLst>
                <a:tab pos="508000" algn="l"/>
              </a:tabLst>
            </a:pPr>
            <a:r>
              <a:rPr sz="1050" spc="-20" dirty="0">
                <a:solidFill>
                  <a:srgbClr val="2B2A29"/>
                </a:solidFill>
                <a:latin typeface="Noto Serif CJK JP"/>
                <a:cs typeface="Noto Serif CJK JP"/>
              </a:rPr>
              <a:t>确保机柜中组件保持良好的通风。</a:t>
            </a:r>
            <a:endParaRPr sz="1050" dirty="0">
              <a:latin typeface="Noto Serif CJK JP"/>
              <a:cs typeface="Noto Serif CJK JP"/>
            </a:endParaRPr>
          </a:p>
          <a:p>
            <a:pPr marL="508000" lvl="1" indent="-207645">
              <a:lnSpc>
                <a:spcPct val="100000"/>
              </a:lnSpc>
              <a:spcBef>
                <a:spcPts val="600"/>
              </a:spcBef>
              <a:buClr>
                <a:srgbClr val="2B6CAB"/>
              </a:buClr>
              <a:buSzPct val="90476"/>
              <a:buAutoNum type="arabicParenR" startAt="6"/>
              <a:tabLst>
                <a:tab pos="508000" algn="l"/>
              </a:tabLst>
            </a:pPr>
            <a:r>
              <a:rPr sz="1050" spc="-25" dirty="0">
                <a:solidFill>
                  <a:srgbClr val="2B2A29"/>
                </a:solidFill>
                <a:latin typeface="Noto Serif CJK JP"/>
                <a:cs typeface="Noto Serif CJK JP"/>
              </a:rPr>
              <a:t>维修机柜中的组件时，请勿踩踏在其它任何组件上。</a:t>
            </a:r>
            <a:endParaRPr sz="1050" dirty="0">
              <a:latin typeface="Noto Serif CJK JP"/>
              <a:cs typeface="Noto Serif CJK JP"/>
            </a:endParaRPr>
          </a:p>
        </p:txBody>
      </p:sp>
      <p:sp>
        <p:nvSpPr>
          <p:cNvPr id="3" name="object 3"/>
          <p:cNvSpPr txBox="1"/>
          <p:nvPr/>
        </p:nvSpPr>
        <p:spPr>
          <a:xfrm>
            <a:off x="5857494" y="8816746"/>
            <a:ext cx="8318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2B2A29"/>
                </a:solidFill>
                <a:latin typeface="Noto Serif CJK JP"/>
                <a:cs typeface="Noto Serif CJK JP"/>
              </a:rPr>
              <a:t>3</a:t>
            </a:r>
            <a:endParaRPr sz="900">
              <a:latin typeface="Noto Serif CJK JP"/>
              <a:cs typeface="Noto Serif CJK J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84</a:t>
            </a:r>
            <a:endParaRPr sz="900">
              <a:latin typeface="Noto Serif CJK JP"/>
              <a:cs typeface="Noto Serif CJK JP"/>
            </a:endParaRPr>
          </a:p>
        </p:txBody>
      </p:sp>
      <p:sp>
        <p:nvSpPr>
          <p:cNvPr id="6" name="object 6"/>
          <p:cNvSpPr txBox="1">
            <a:spLocks noGrp="1"/>
          </p:cNvSpPr>
          <p:nvPr>
            <p:ph type="title"/>
          </p:nvPr>
        </p:nvSpPr>
        <p:spPr>
          <a:xfrm>
            <a:off x="607872" y="859282"/>
            <a:ext cx="1746885" cy="330835"/>
          </a:xfrm>
          <a:prstGeom prst="rect">
            <a:avLst/>
          </a:prstGeom>
        </p:spPr>
        <p:txBody>
          <a:bodyPr vert="horz" wrap="square" lIns="0" tIns="12700" rIns="0" bIns="0" rtlCol="0">
            <a:spAutoFit/>
          </a:bodyPr>
          <a:lstStyle/>
          <a:p>
            <a:pPr marL="12700">
              <a:lnSpc>
                <a:spcPct val="100000"/>
              </a:lnSpc>
              <a:spcBef>
                <a:spcPts val="100"/>
              </a:spcBef>
              <a:tabLst>
                <a:tab pos="268605" algn="l"/>
              </a:tabLst>
            </a:pPr>
            <a:r>
              <a:rPr spc="-50" dirty="0"/>
              <a:t>7</a:t>
            </a:r>
            <a:r>
              <a:rPr dirty="0"/>
              <a:t>	</a:t>
            </a:r>
            <a:r>
              <a:rPr spc="-80" dirty="0"/>
              <a:t>服务部分介绍</a:t>
            </a:r>
          </a:p>
        </p:txBody>
      </p:sp>
      <p:sp>
        <p:nvSpPr>
          <p:cNvPr id="7" name="object 7"/>
          <p:cNvSpPr txBox="1"/>
          <p:nvPr/>
        </p:nvSpPr>
        <p:spPr>
          <a:xfrm>
            <a:off x="608482" y="1328435"/>
            <a:ext cx="5377815" cy="6388735"/>
          </a:xfrm>
          <a:prstGeom prst="rect">
            <a:avLst/>
          </a:prstGeom>
        </p:spPr>
        <p:txBody>
          <a:bodyPr vert="horz" wrap="square" lIns="0" tIns="91440" rIns="0" bIns="0" rtlCol="0">
            <a:spAutoFit/>
          </a:bodyPr>
          <a:lstStyle/>
          <a:p>
            <a:pPr marL="12700">
              <a:lnSpc>
                <a:spcPct val="100000"/>
              </a:lnSpc>
              <a:spcBef>
                <a:spcPts val="720"/>
              </a:spcBef>
              <a:tabLst>
                <a:tab pos="344805" algn="l"/>
              </a:tabLst>
            </a:pPr>
            <a:r>
              <a:rPr lang="en-US" sz="1600" spc="-45" dirty="0">
                <a:solidFill>
                  <a:srgbClr val="2B6CAB"/>
                </a:solidFill>
                <a:latin typeface="Noto Serif CJK JP"/>
                <a:cs typeface="Noto Serif CJK JP"/>
              </a:rPr>
              <a:t>7.1 </a:t>
            </a:r>
            <a:r>
              <a:rPr sz="1600" spc="-45" dirty="0" err="1">
                <a:solidFill>
                  <a:srgbClr val="2B6CAB"/>
                </a:solidFill>
                <a:latin typeface="Noto Serif CJK JP"/>
                <a:cs typeface="Noto Serif CJK JP"/>
              </a:rPr>
              <a:t>如何获取帮助</a:t>
            </a:r>
            <a:endParaRPr sz="1600" dirty="0">
              <a:latin typeface="Noto Serif CJK JP"/>
              <a:cs typeface="Noto Serif CJK JP"/>
            </a:endParaRPr>
          </a:p>
          <a:p>
            <a:pPr marL="713105">
              <a:lnSpc>
                <a:spcPct val="100000"/>
              </a:lnSpc>
              <a:spcBef>
                <a:spcPts val="415"/>
              </a:spcBef>
            </a:pPr>
            <a:r>
              <a:rPr sz="1050" spc="-20" dirty="0">
                <a:solidFill>
                  <a:srgbClr val="2B2A29"/>
                </a:solidFill>
                <a:latin typeface="Noto Serif CJK JP"/>
                <a:cs typeface="Noto Serif CJK JP"/>
              </a:rPr>
              <a:t>如果在日常维护或故障处理过程中遇到难以解决或者重大问题的时候，请寻求浪</a:t>
            </a:r>
            <a:endParaRPr sz="1050" dirty="0">
              <a:latin typeface="Noto Serif CJK JP"/>
              <a:cs typeface="Noto Serif CJK JP"/>
            </a:endParaRPr>
          </a:p>
          <a:p>
            <a:pPr marL="443865">
              <a:lnSpc>
                <a:spcPct val="100000"/>
              </a:lnSpc>
              <a:spcBef>
                <a:spcPts val="635"/>
              </a:spcBef>
            </a:pPr>
            <a:r>
              <a:rPr sz="1050" spc="-20" dirty="0">
                <a:solidFill>
                  <a:srgbClr val="2B2A29"/>
                </a:solidFill>
                <a:latin typeface="Noto Serif CJK JP"/>
                <a:cs typeface="Noto Serif CJK JP"/>
              </a:rPr>
              <a:t>潮公司的技术支持。</a:t>
            </a:r>
            <a:endParaRPr sz="1050" dirty="0">
              <a:latin typeface="Noto Serif CJK JP"/>
              <a:cs typeface="Noto Serif CJK JP"/>
            </a:endParaRPr>
          </a:p>
          <a:p>
            <a:pPr>
              <a:lnSpc>
                <a:spcPct val="100000"/>
              </a:lnSpc>
              <a:spcBef>
                <a:spcPts val="450"/>
              </a:spcBef>
            </a:pPr>
            <a:endParaRPr sz="1050" dirty="0">
              <a:latin typeface="Noto Serif CJK JP"/>
              <a:cs typeface="Noto Serif CJK JP"/>
            </a:endParaRPr>
          </a:p>
          <a:p>
            <a:pPr marL="192405" lvl="1">
              <a:lnSpc>
                <a:spcPct val="100000"/>
              </a:lnSpc>
              <a:tabLst>
                <a:tab pos="568325" algn="l"/>
              </a:tabLst>
            </a:pPr>
            <a:r>
              <a:rPr lang="en-US" sz="1200" spc="-20" dirty="0">
                <a:solidFill>
                  <a:srgbClr val="2B6CAB"/>
                </a:solidFill>
                <a:latin typeface="Noto Serif CJK JP"/>
                <a:cs typeface="Noto Serif CJK JP"/>
              </a:rPr>
              <a:t>7.1.1 </a:t>
            </a:r>
            <a:r>
              <a:rPr sz="1200" spc="-20" dirty="0" err="1">
                <a:solidFill>
                  <a:srgbClr val="2B6CAB"/>
                </a:solidFill>
                <a:latin typeface="Noto Serif CJK JP"/>
                <a:cs typeface="Noto Serif CJK JP"/>
              </a:rPr>
              <a:t>联系浪潮前准备</a:t>
            </a:r>
            <a:endParaRPr sz="1200" dirty="0">
              <a:latin typeface="Noto Serif CJK JP"/>
              <a:cs typeface="Noto Serif CJK JP"/>
            </a:endParaRPr>
          </a:p>
          <a:p>
            <a:pPr marL="713105">
              <a:lnSpc>
                <a:spcPct val="100000"/>
              </a:lnSpc>
              <a:spcBef>
                <a:spcPts val="1000"/>
              </a:spcBef>
            </a:pPr>
            <a:r>
              <a:rPr sz="1050" spc="-20" dirty="0">
                <a:solidFill>
                  <a:srgbClr val="2B2A29"/>
                </a:solidFill>
                <a:latin typeface="Noto Serif CJK JP"/>
                <a:cs typeface="Noto Serif CJK JP"/>
              </a:rPr>
              <a:t>为了更好的解决故障，建议在寻求浪潮技术支持前做好如下准备。</a:t>
            </a:r>
            <a:endParaRPr sz="1050" dirty="0">
              <a:latin typeface="Noto Serif CJK JP"/>
              <a:cs typeface="Noto Serif CJK JP"/>
            </a:endParaRPr>
          </a:p>
          <a:p>
            <a:pPr marL="443865" lvl="2">
              <a:lnSpc>
                <a:spcPct val="100000"/>
              </a:lnSpc>
              <a:spcBef>
                <a:spcPts val="315"/>
              </a:spcBef>
              <a:tabLst>
                <a:tab pos="713105" algn="l"/>
              </a:tabLst>
            </a:pPr>
            <a:r>
              <a:rPr lang="en-US" sz="1050" spc="-15" dirty="0">
                <a:solidFill>
                  <a:srgbClr val="2B6CAB"/>
                </a:solidFill>
                <a:latin typeface="Noto Serif CJK JP"/>
                <a:cs typeface="Noto Serif CJK JP"/>
              </a:rPr>
              <a:t>7.1.1.1  </a:t>
            </a:r>
            <a:r>
              <a:rPr sz="1050" spc="-15" dirty="0" err="1">
                <a:solidFill>
                  <a:srgbClr val="2B6CAB"/>
                </a:solidFill>
                <a:latin typeface="Noto Serif CJK JP"/>
                <a:cs typeface="Noto Serif CJK JP"/>
              </a:rPr>
              <a:t>收集必要的故障信息</a:t>
            </a:r>
            <a:r>
              <a:rPr sz="1050" spc="-50" dirty="0" err="1">
                <a:solidFill>
                  <a:srgbClr val="2B2A29"/>
                </a:solidFill>
                <a:latin typeface="Noto Serif CJK JP"/>
                <a:cs typeface="Noto Serif CJK JP"/>
              </a:rPr>
              <a:t>收</a:t>
            </a:r>
            <a:endParaRPr sz="1050" dirty="0">
              <a:latin typeface="Noto Serif CJK JP"/>
              <a:cs typeface="Noto Serif CJK JP"/>
            </a:endParaRPr>
          </a:p>
          <a:p>
            <a:pPr marL="713105">
              <a:lnSpc>
                <a:spcPct val="100000"/>
              </a:lnSpc>
              <a:spcBef>
                <a:spcPts val="600"/>
              </a:spcBef>
            </a:pPr>
            <a:r>
              <a:rPr sz="1050" spc="35" dirty="0">
                <a:solidFill>
                  <a:srgbClr val="2B2A29"/>
                </a:solidFill>
                <a:latin typeface="Noto Serif CJK JP"/>
                <a:cs typeface="Noto Serif CJK JP"/>
              </a:rPr>
              <a:t>集的信息包括</a:t>
            </a:r>
            <a:endParaRPr sz="1050" dirty="0">
              <a:latin typeface="Noto Serif CJK JP"/>
              <a:cs typeface="Noto Serif CJK JP"/>
            </a:endParaRPr>
          </a:p>
          <a:p>
            <a:pPr marL="852169" lvl="3" indent="-139065">
              <a:lnSpc>
                <a:spcPct val="100000"/>
              </a:lnSpc>
              <a:spcBef>
                <a:spcPts val="885"/>
              </a:spcBef>
              <a:buClr>
                <a:srgbClr val="2B6CAB"/>
              </a:buClr>
              <a:buSzPct val="76190"/>
              <a:buChar char="·"/>
              <a:tabLst>
                <a:tab pos="852169" algn="l"/>
              </a:tabLst>
            </a:pPr>
            <a:r>
              <a:rPr sz="1050" spc="-20" dirty="0">
                <a:solidFill>
                  <a:srgbClr val="2B2A29"/>
                </a:solidFill>
                <a:latin typeface="Noto Serif CJK JP"/>
                <a:cs typeface="Noto Serif CJK JP"/>
              </a:rPr>
              <a:t>客户的详细名称、地址</a:t>
            </a:r>
            <a:endParaRPr sz="1050" dirty="0">
              <a:latin typeface="Noto Serif CJK JP"/>
              <a:cs typeface="Noto Serif CJK JP"/>
            </a:endParaRPr>
          </a:p>
          <a:p>
            <a:pPr marL="852169" lvl="3" indent="-139065">
              <a:lnSpc>
                <a:spcPct val="100000"/>
              </a:lnSpc>
              <a:spcBef>
                <a:spcPts val="600"/>
              </a:spcBef>
              <a:buClr>
                <a:srgbClr val="2B6CAB"/>
              </a:buClr>
              <a:buSzPct val="76190"/>
              <a:buChar char="·"/>
              <a:tabLst>
                <a:tab pos="852169" algn="l"/>
              </a:tabLst>
            </a:pPr>
            <a:r>
              <a:rPr sz="1050" spc="-20" dirty="0">
                <a:solidFill>
                  <a:srgbClr val="2B2A29"/>
                </a:solidFill>
                <a:latin typeface="Noto Serif CJK JP"/>
                <a:cs typeface="Noto Serif CJK JP"/>
              </a:rPr>
              <a:t>联系人姓名、电话号码</a:t>
            </a:r>
            <a:endParaRPr sz="1050" dirty="0">
              <a:latin typeface="Noto Serif CJK JP"/>
              <a:cs typeface="Noto Serif CJK JP"/>
            </a:endParaRPr>
          </a:p>
          <a:p>
            <a:pPr marL="852169" lvl="3" indent="-139065">
              <a:lnSpc>
                <a:spcPct val="100000"/>
              </a:lnSpc>
              <a:spcBef>
                <a:spcPts val="600"/>
              </a:spcBef>
              <a:buClr>
                <a:srgbClr val="2B6CAB"/>
              </a:buClr>
              <a:buSzPct val="76190"/>
              <a:buChar char="·"/>
              <a:tabLst>
                <a:tab pos="852169" algn="l"/>
              </a:tabLst>
            </a:pPr>
            <a:r>
              <a:rPr sz="1050" spc="-20" dirty="0">
                <a:solidFill>
                  <a:srgbClr val="2B2A29"/>
                </a:solidFill>
                <a:latin typeface="Noto Serif CJK JP"/>
                <a:cs typeface="Noto Serif CJK JP"/>
              </a:rPr>
              <a:t>故障发生的具体时间</a:t>
            </a:r>
            <a:endParaRPr sz="1050" dirty="0">
              <a:latin typeface="Noto Serif CJK JP"/>
              <a:cs typeface="Noto Serif CJK JP"/>
            </a:endParaRPr>
          </a:p>
          <a:p>
            <a:pPr marL="852169" lvl="3" indent="-139065">
              <a:lnSpc>
                <a:spcPct val="100000"/>
              </a:lnSpc>
              <a:spcBef>
                <a:spcPts val="600"/>
              </a:spcBef>
              <a:buClr>
                <a:srgbClr val="2B6CAB"/>
              </a:buClr>
              <a:buSzPct val="76190"/>
              <a:buChar char="·"/>
              <a:tabLst>
                <a:tab pos="852169" algn="l"/>
              </a:tabLst>
            </a:pPr>
            <a:r>
              <a:rPr sz="1050" spc="-20" dirty="0">
                <a:solidFill>
                  <a:srgbClr val="2B2A29"/>
                </a:solidFill>
                <a:latin typeface="Noto Serif CJK JP"/>
                <a:cs typeface="Noto Serif CJK JP"/>
              </a:rPr>
              <a:t>故障现象的详细描述</a:t>
            </a:r>
            <a:endParaRPr sz="1050" dirty="0">
              <a:latin typeface="Noto Serif CJK JP"/>
              <a:cs typeface="Noto Serif CJK JP"/>
            </a:endParaRPr>
          </a:p>
          <a:p>
            <a:pPr marL="852169" lvl="3" indent="-139065">
              <a:lnSpc>
                <a:spcPct val="100000"/>
              </a:lnSpc>
              <a:spcBef>
                <a:spcPts val="600"/>
              </a:spcBef>
              <a:buClr>
                <a:srgbClr val="2B6CAB"/>
              </a:buClr>
              <a:buSzPct val="76190"/>
              <a:buChar char="·"/>
              <a:tabLst>
                <a:tab pos="852169" algn="l"/>
              </a:tabLst>
            </a:pPr>
            <a:r>
              <a:rPr sz="1050" spc="-20" dirty="0">
                <a:solidFill>
                  <a:srgbClr val="2B2A29"/>
                </a:solidFill>
                <a:latin typeface="Noto Serif CJK JP"/>
                <a:cs typeface="Noto Serif CJK JP"/>
              </a:rPr>
              <a:t>设备类型及软件版本</a:t>
            </a:r>
            <a:endParaRPr sz="1050" dirty="0">
              <a:latin typeface="Noto Serif CJK JP"/>
              <a:cs typeface="Noto Serif CJK JP"/>
            </a:endParaRPr>
          </a:p>
          <a:p>
            <a:pPr marL="852169" lvl="3" indent="-139065">
              <a:lnSpc>
                <a:spcPct val="100000"/>
              </a:lnSpc>
              <a:spcBef>
                <a:spcPts val="605"/>
              </a:spcBef>
              <a:buClr>
                <a:srgbClr val="2B6CAB"/>
              </a:buClr>
              <a:buSzPct val="76190"/>
              <a:buChar char="·"/>
              <a:tabLst>
                <a:tab pos="852169" algn="l"/>
              </a:tabLst>
            </a:pPr>
            <a:r>
              <a:rPr sz="1050" spc="-20" dirty="0">
                <a:solidFill>
                  <a:srgbClr val="2B2A29"/>
                </a:solidFill>
                <a:latin typeface="Noto Serif CJK JP"/>
                <a:cs typeface="Noto Serif CJK JP"/>
              </a:rPr>
              <a:t>故障后已采取的措施和结果</a:t>
            </a:r>
            <a:endParaRPr sz="1050" dirty="0">
              <a:latin typeface="Noto Serif CJK JP"/>
              <a:cs typeface="Noto Serif CJK JP"/>
            </a:endParaRPr>
          </a:p>
          <a:p>
            <a:pPr marL="852169" lvl="3" indent="-139065">
              <a:lnSpc>
                <a:spcPct val="100000"/>
              </a:lnSpc>
              <a:spcBef>
                <a:spcPts val="600"/>
              </a:spcBef>
              <a:buClr>
                <a:srgbClr val="2B6CAB"/>
              </a:buClr>
              <a:buSzPct val="76190"/>
              <a:buChar char="·"/>
              <a:tabLst>
                <a:tab pos="852169" algn="l"/>
              </a:tabLst>
            </a:pPr>
            <a:r>
              <a:rPr sz="1050" spc="-20" dirty="0">
                <a:solidFill>
                  <a:srgbClr val="2B2A29"/>
                </a:solidFill>
                <a:latin typeface="Noto Serif CJK JP"/>
                <a:cs typeface="Noto Serif CJK JP"/>
              </a:rPr>
              <a:t>问题的级别及希望解决的时间</a:t>
            </a:r>
            <a:endParaRPr sz="1050" dirty="0">
              <a:latin typeface="Noto Serif CJK JP"/>
              <a:cs typeface="Noto Serif CJK JP"/>
            </a:endParaRPr>
          </a:p>
          <a:p>
            <a:pPr marL="443865">
              <a:lnSpc>
                <a:spcPct val="100000"/>
              </a:lnSpc>
              <a:spcBef>
                <a:spcPts val="600"/>
              </a:spcBef>
            </a:pPr>
            <a:r>
              <a:rPr sz="1050" dirty="0">
                <a:solidFill>
                  <a:srgbClr val="2B6CAB"/>
                </a:solidFill>
                <a:latin typeface="Noto Serif CJK JP"/>
                <a:cs typeface="Noto Serif CJK JP"/>
              </a:rPr>
              <a:t>7.1.1.2</a:t>
            </a:r>
            <a:r>
              <a:rPr sz="1050" spc="-50" dirty="0">
                <a:solidFill>
                  <a:srgbClr val="2B6CAB"/>
                </a:solidFill>
                <a:latin typeface="Noto Serif CJK JP"/>
                <a:cs typeface="Noto Serif CJK JP"/>
              </a:rPr>
              <a:t> 做好必要的调试准备</a:t>
            </a:r>
            <a:endParaRPr sz="1050" dirty="0">
              <a:latin typeface="Noto Serif CJK JP"/>
              <a:cs typeface="Noto Serif CJK JP"/>
            </a:endParaRPr>
          </a:p>
          <a:p>
            <a:pPr marL="713105">
              <a:lnSpc>
                <a:spcPct val="100000"/>
              </a:lnSpc>
              <a:spcBef>
                <a:spcPts val="325"/>
              </a:spcBef>
            </a:pPr>
            <a:r>
              <a:rPr sz="1050" spc="-20" dirty="0">
                <a:solidFill>
                  <a:srgbClr val="2B2A29"/>
                </a:solidFill>
                <a:latin typeface="Noto Serif CJK JP"/>
                <a:cs typeface="Noto Serif CJK JP"/>
              </a:rPr>
              <a:t>在寻求浪潮技术支持时，浪潮技术支持工程师可能会协助您做一些操作，以进一</a:t>
            </a:r>
            <a:endParaRPr sz="1050" dirty="0">
              <a:latin typeface="Noto Serif CJK JP"/>
              <a:cs typeface="Noto Serif CJK JP"/>
            </a:endParaRPr>
          </a:p>
          <a:p>
            <a:pPr marL="443865" marR="56515">
              <a:lnSpc>
                <a:spcPts val="1870"/>
              </a:lnSpc>
              <a:spcBef>
                <a:spcPts val="150"/>
              </a:spcBef>
            </a:pPr>
            <a:r>
              <a:rPr sz="1050" spc="-30" dirty="0">
                <a:solidFill>
                  <a:srgbClr val="2B2A29"/>
                </a:solidFill>
                <a:latin typeface="Noto Serif CJK JP"/>
                <a:cs typeface="Noto Serif CJK JP"/>
              </a:rPr>
              <a:t>步收集故障信息或者直接排除故障，斤以在寻求技术支持前请收集必要的故障信息，</a:t>
            </a:r>
            <a:r>
              <a:rPr sz="1050" spc="-20" dirty="0">
                <a:solidFill>
                  <a:srgbClr val="2B2A29"/>
                </a:solidFill>
                <a:latin typeface="Noto Serif CJK JP"/>
                <a:cs typeface="Noto Serif CJK JP"/>
              </a:rPr>
              <a:t>准备好螺丝刀、螺丝、串口线、网线等可能使用到的物品。</a:t>
            </a:r>
            <a:endParaRPr sz="1050" dirty="0">
              <a:latin typeface="Noto Serif CJK JP"/>
              <a:cs typeface="Noto Serif CJK JP"/>
            </a:endParaRPr>
          </a:p>
          <a:p>
            <a:pPr>
              <a:lnSpc>
                <a:spcPct val="100000"/>
              </a:lnSpc>
              <a:spcBef>
                <a:spcPts val="425"/>
              </a:spcBef>
            </a:pPr>
            <a:endParaRPr sz="1050" dirty="0">
              <a:latin typeface="Noto Serif CJK JP"/>
              <a:cs typeface="Noto Serif CJK JP"/>
            </a:endParaRPr>
          </a:p>
          <a:p>
            <a:pPr marL="12700">
              <a:lnSpc>
                <a:spcPct val="100000"/>
              </a:lnSpc>
              <a:tabLst>
                <a:tab pos="344805" algn="l"/>
              </a:tabLst>
            </a:pPr>
            <a:r>
              <a:rPr lang="en-US" sz="1600" spc="-35" dirty="0">
                <a:solidFill>
                  <a:srgbClr val="2B6CAB"/>
                </a:solidFill>
                <a:latin typeface="Noto Serif CJK JP"/>
                <a:cs typeface="Noto Serif CJK JP"/>
              </a:rPr>
              <a:t>7.2 </a:t>
            </a:r>
            <a:r>
              <a:rPr sz="1600" spc="-35" dirty="0" err="1">
                <a:solidFill>
                  <a:srgbClr val="2B6CAB"/>
                </a:solidFill>
                <a:latin typeface="Noto Serif CJK JP"/>
                <a:cs typeface="Noto Serif CJK JP"/>
              </a:rPr>
              <a:t>联系浪潮技术支持的各种方式</a:t>
            </a:r>
            <a:endParaRPr sz="1600" dirty="0">
              <a:latin typeface="Noto Serif CJK JP"/>
              <a:cs typeface="Noto Serif CJK JP"/>
            </a:endParaRPr>
          </a:p>
          <a:p>
            <a:pPr marL="192405" lvl="1">
              <a:lnSpc>
                <a:spcPct val="100000"/>
              </a:lnSpc>
              <a:spcBef>
                <a:spcPts val="484"/>
              </a:spcBef>
              <a:tabLst>
                <a:tab pos="568325" algn="l"/>
              </a:tabLst>
            </a:pPr>
            <a:r>
              <a:rPr lang="en-US" sz="1200" spc="-20" dirty="0">
                <a:solidFill>
                  <a:srgbClr val="2B6CAB"/>
                </a:solidFill>
                <a:latin typeface="Noto Serif CJK JP"/>
                <a:cs typeface="Noto Serif CJK JP"/>
              </a:rPr>
              <a:t>7.2.1 </a:t>
            </a:r>
            <a:r>
              <a:rPr sz="1200" spc="-20" dirty="0" err="1">
                <a:solidFill>
                  <a:srgbClr val="2B6CAB"/>
                </a:solidFill>
                <a:latin typeface="Noto Serif CJK JP"/>
                <a:cs typeface="Noto Serif CJK JP"/>
              </a:rPr>
              <a:t>微信服务</a:t>
            </a:r>
            <a:endParaRPr sz="1200" dirty="0">
              <a:latin typeface="Noto Serif CJK JP"/>
              <a:cs typeface="Noto Serif CJK JP"/>
            </a:endParaRPr>
          </a:p>
          <a:p>
            <a:pPr marL="713105" marR="670560">
              <a:lnSpc>
                <a:spcPct val="147600"/>
              </a:lnSpc>
              <a:spcBef>
                <a:spcPts val="114"/>
              </a:spcBef>
            </a:pPr>
            <a:r>
              <a:rPr sz="1050" spc="-20" dirty="0">
                <a:solidFill>
                  <a:srgbClr val="2B2A29"/>
                </a:solidFill>
                <a:latin typeface="Noto Serif CJK JP"/>
                <a:cs typeface="Noto Serif CJK JP"/>
              </a:rPr>
              <a:t>提供微查询、自助排故、预约报修、在线咨询等服务功能，敬请关注</a:t>
            </a:r>
            <a:r>
              <a:rPr sz="1050" spc="15" dirty="0">
                <a:solidFill>
                  <a:srgbClr val="2B2A29"/>
                </a:solidFill>
                <a:latin typeface="Noto Serif CJK JP"/>
                <a:cs typeface="Noto Serif CJK JP"/>
              </a:rPr>
              <a:t>微信公众账号  浪潮专家服务</a:t>
            </a:r>
            <a:endParaRPr sz="1050" dirty="0">
              <a:latin typeface="Noto Serif CJK JP"/>
              <a:cs typeface="Noto Serif CJK JP"/>
            </a:endParaRPr>
          </a:p>
          <a:p>
            <a:pPr marL="713105">
              <a:lnSpc>
                <a:spcPct val="100000"/>
              </a:lnSpc>
              <a:spcBef>
                <a:spcPts val="610"/>
              </a:spcBef>
            </a:pPr>
            <a:r>
              <a:rPr sz="1050" spc="85" dirty="0" err="1">
                <a:solidFill>
                  <a:srgbClr val="2B2A29"/>
                </a:solidFill>
                <a:latin typeface="Noto Serif CJK JP"/>
                <a:cs typeface="Noto Serif CJK JP"/>
              </a:rPr>
              <a:t>微信号</a:t>
            </a:r>
            <a:r>
              <a:rPr sz="1050" spc="85" dirty="0">
                <a:solidFill>
                  <a:srgbClr val="2B2A29"/>
                </a:solidFill>
                <a:latin typeface="Noto Serif CJK JP"/>
                <a:cs typeface="Noto Serif CJK JP"/>
              </a:rPr>
              <a:t>  </a:t>
            </a:r>
            <a:r>
              <a:rPr lang="en-US" sz="1050" spc="85" dirty="0">
                <a:solidFill>
                  <a:srgbClr val="2B2A29"/>
                </a:solidFill>
                <a:latin typeface="Noto Serif CJK JP"/>
                <a:cs typeface="Noto Serif CJK JP"/>
              </a:rPr>
              <a:t>l</a:t>
            </a:r>
            <a:r>
              <a:rPr sz="1050" spc="-10" dirty="0">
                <a:solidFill>
                  <a:srgbClr val="2B2A29"/>
                </a:solidFill>
                <a:latin typeface="Noto Serif CJK JP"/>
                <a:cs typeface="Noto Serif CJK JP"/>
              </a:rPr>
              <a:t>c4008600011</a:t>
            </a:r>
            <a:endParaRPr sz="1050" dirty="0">
              <a:latin typeface="Noto Serif CJK JP"/>
              <a:cs typeface="Noto Serif CJK JP"/>
            </a:endParaRPr>
          </a:p>
          <a:p>
            <a:pPr marL="713105">
              <a:lnSpc>
                <a:spcPct val="100000"/>
              </a:lnSpc>
              <a:spcBef>
                <a:spcPts val="600"/>
              </a:spcBef>
            </a:pPr>
            <a:r>
              <a:rPr sz="1050" spc="75" dirty="0" err="1">
                <a:solidFill>
                  <a:srgbClr val="2B2A29"/>
                </a:solidFill>
                <a:latin typeface="Noto Serif CJK JP"/>
                <a:cs typeface="Noto Serif CJK JP"/>
              </a:rPr>
              <a:t>二维码</a:t>
            </a:r>
            <a:r>
              <a:rPr lang="en-US" sz="1050" spc="75" dirty="0">
                <a:solidFill>
                  <a:srgbClr val="2B2A29"/>
                </a:solidFill>
                <a:latin typeface="Noto Serif CJK JP"/>
                <a:cs typeface="Noto Serif CJK JP"/>
              </a:rPr>
              <a:t>:</a:t>
            </a:r>
            <a:endParaRPr sz="1050" dirty="0">
              <a:latin typeface="Noto Serif CJK JP"/>
              <a:cs typeface="Noto Serif CJK JP"/>
            </a:endParaRPr>
          </a:p>
        </p:txBody>
      </p:sp>
      <p:pic>
        <p:nvPicPr>
          <p:cNvPr id="8" name="object 8"/>
          <p:cNvPicPr/>
          <p:nvPr/>
        </p:nvPicPr>
        <p:blipFill>
          <a:blip r:embed="rId3" cstate="print"/>
          <a:stretch>
            <a:fillRect/>
          </a:stretch>
        </p:blipFill>
        <p:spPr>
          <a:xfrm>
            <a:off x="2910072" y="7395972"/>
            <a:ext cx="1184915" cy="126187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18505" y="469772"/>
            <a:ext cx="93091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Noto Serif CJK JP"/>
                <a:cs typeface="Noto Serif CJK JP"/>
              </a:rPr>
              <a:t>服务部分介绍</a:t>
            </a:r>
            <a:endParaRPr sz="1200">
              <a:latin typeface="Noto Serif CJK JP"/>
              <a:cs typeface="Noto Serif CJK JP"/>
            </a:endParaRPr>
          </a:p>
        </p:txBody>
      </p:sp>
      <p:sp>
        <p:nvSpPr>
          <p:cNvPr id="3" name="object 3"/>
          <p:cNvSpPr txBox="1"/>
          <p:nvPr/>
        </p:nvSpPr>
        <p:spPr>
          <a:xfrm>
            <a:off x="5793994" y="8816746"/>
            <a:ext cx="13525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85</a:t>
            </a:r>
            <a:endParaRPr sz="900">
              <a:latin typeface="Noto Serif CJK JP"/>
              <a:cs typeface="Noto Serif CJK JP"/>
            </a:endParaRPr>
          </a:p>
        </p:txBody>
      </p:sp>
      <p:sp>
        <p:nvSpPr>
          <p:cNvPr id="4" name="object 4"/>
          <p:cNvSpPr/>
          <p:nvPr/>
        </p:nvSpPr>
        <p:spPr>
          <a:xfrm>
            <a:off x="1053083" y="289864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5" name="object 5"/>
          <p:cNvSpPr/>
          <p:nvPr/>
        </p:nvSpPr>
        <p:spPr>
          <a:xfrm>
            <a:off x="1053083" y="3150108"/>
            <a:ext cx="4979035" cy="0"/>
          </a:xfrm>
          <a:custGeom>
            <a:avLst/>
            <a:gdLst/>
            <a:ahLst/>
            <a:cxnLst/>
            <a:rect l="l" t="t" r="r" b="b"/>
            <a:pathLst>
              <a:path w="4979035">
                <a:moveTo>
                  <a:pt x="0" y="0"/>
                </a:moveTo>
                <a:lnTo>
                  <a:pt x="4978908" y="0"/>
                </a:lnTo>
              </a:path>
            </a:pathLst>
          </a:custGeom>
          <a:ln w="6350">
            <a:solidFill>
              <a:srgbClr val="2B6CAB"/>
            </a:solidFill>
          </a:ln>
        </p:spPr>
        <p:txBody>
          <a:bodyPr wrap="square" lIns="0" tIns="0" rIns="0" bIns="0" rtlCol="0"/>
          <a:lstStyle/>
          <a:p>
            <a:endParaRPr/>
          </a:p>
        </p:txBody>
      </p:sp>
      <p:sp>
        <p:nvSpPr>
          <p:cNvPr id="6" name="object 6"/>
          <p:cNvSpPr/>
          <p:nvPr/>
        </p:nvSpPr>
        <p:spPr>
          <a:xfrm>
            <a:off x="1053083" y="4197096"/>
            <a:ext cx="4979035" cy="0"/>
          </a:xfrm>
          <a:custGeom>
            <a:avLst/>
            <a:gdLst/>
            <a:ahLst/>
            <a:cxnLst/>
            <a:rect l="l" t="t" r="r" b="b"/>
            <a:pathLst>
              <a:path w="4979035">
                <a:moveTo>
                  <a:pt x="0" y="0"/>
                </a:moveTo>
                <a:lnTo>
                  <a:pt x="1765046" y="0"/>
                </a:lnTo>
                <a:lnTo>
                  <a:pt x="4978908" y="0"/>
                </a:lnTo>
              </a:path>
            </a:pathLst>
          </a:custGeom>
          <a:ln w="6350">
            <a:solidFill>
              <a:srgbClr val="2B6CAB"/>
            </a:solidFill>
          </a:ln>
        </p:spPr>
        <p:txBody>
          <a:bodyPr wrap="square" lIns="0" tIns="0" rIns="0" bIns="0" rtlCol="0"/>
          <a:lstStyle/>
          <a:p>
            <a:endParaRPr/>
          </a:p>
        </p:txBody>
      </p:sp>
      <p:sp>
        <p:nvSpPr>
          <p:cNvPr id="7" name="object 7"/>
          <p:cNvSpPr/>
          <p:nvPr/>
        </p:nvSpPr>
        <p:spPr>
          <a:xfrm>
            <a:off x="1053083" y="4448556"/>
            <a:ext cx="4979035" cy="0"/>
          </a:xfrm>
          <a:custGeom>
            <a:avLst/>
            <a:gdLst/>
            <a:ahLst/>
            <a:cxnLst/>
            <a:rect l="l" t="t" r="r" b="b"/>
            <a:pathLst>
              <a:path w="4979035">
                <a:moveTo>
                  <a:pt x="0" y="0"/>
                </a:moveTo>
                <a:lnTo>
                  <a:pt x="4978908" y="0"/>
                </a:lnTo>
              </a:path>
            </a:pathLst>
          </a:custGeom>
          <a:ln w="12700">
            <a:solidFill>
              <a:srgbClr val="2B6CAB"/>
            </a:solidFill>
          </a:ln>
        </p:spPr>
        <p:txBody>
          <a:bodyPr wrap="square" lIns="0" tIns="0" rIns="0" bIns="0" rtlCol="0"/>
          <a:lstStyle/>
          <a:p>
            <a:endParaRPr/>
          </a:p>
        </p:txBody>
      </p:sp>
      <p:sp>
        <p:nvSpPr>
          <p:cNvPr id="8" name="object 8"/>
          <p:cNvSpPr/>
          <p:nvPr/>
        </p:nvSpPr>
        <p:spPr>
          <a:xfrm>
            <a:off x="1053083" y="2394204"/>
            <a:ext cx="4979035" cy="0"/>
          </a:xfrm>
          <a:custGeom>
            <a:avLst/>
            <a:gdLst/>
            <a:ahLst/>
            <a:cxnLst/>
            <a:rect l="l" t="t" r="r" b="b"/>
            <a:pathLst>
              <a:path w="4979035">
                <a:moveTo>
                  <a:pt x="0" y="0"/>
                </a:moveTo>
                <a:lnTo>
                  <a:pt x="4978908" y="0"/>
                </a:lnTo>
              </a:path>
            </a:pathLst>
          </a:custGeom>
          <a:ln w="12700">
            <a:solidFill>
              <a:srgbClr val="2B6CAB"/>
            </a:solidFill>
          </a:ln>
        </p:spPr>
        <p:txBody>
          <a:bodyPr wrap="square" lIns="0" tIns="0" rIns="0" bIns="0" rtlCol="0"/>
          <a:lstStyle/>
          <a:p>
            <a:endParaRPr/>
          </a:p>
        </p:txBody>
      </p:sp>
      <p:sp>
        <p:nvSpPr>
          <p:cNvPr id="9" name="object 9"/>
          <p:cNvSpPr/>
          <p:nvPr/>
        </p:nvSpPr>
        <p:spPr>
          <a:xfrm>
            <a:off x="1053083" y="2645664"/>
            <a:ext cx="4979035" cy="0"/>
          </a:xfrm>
          <a:custGeom>
            <a:avLst/>
            <a:gdLst/>
            <a:ahLst/>
            <a:cxnLst/>
            <a:rect l="l" t="t" r="r" b="b"/>
            <a:pathLst>
              <a:path w="4979035">
                <a:moveTo>
                  <a:pt x="0" y="0"/>
                </a:moveTo>
                <a:lnTo>
                  <a:pt x="1765046" y="0"/>
                </a:lnTo>
                <a:lnTo>
                  <a:pt x="4978908" y="0"/>
                </a:lnTo>
              </a:path>
            </a:pathLst>
          </a:custGeom>
          <a:ln w="12700">
            <a:solidFill>
              <a:srgbClr val="2B6CAB"/>
            </a:solidFill>
          </a:ln>
        </p:spPr>
        <p:txBody>
          <a:bodyPr wrap="square" lIns="0" tIns="0" rIns="0" bIns="0" rtlCol="0"/>
          <a:lstStyle/>
          <a:p>
            <a:endParaRPr/>
          </a:p>
        </p:txBody>
      </p:sp>
      <p:sp>
        <p:nvSpPr>
          <p:cNvPr id="10" name="object 10"/>
          <p:cNvSpPr txBox="1"/>
          <p:nvPr/>
        </p:nvSpPr>
        <p:spPr>
          <a:xfrm>
            <a:off x="788009" y="952500"/>
            <a:ext cx="4822825" cy="2123658"/>
          </a:xfrm>
          <a:prstGeom prst="rect">
            <a:avLst/>
          </a:prstGeom>
        </p:spPr>
        <p:txBody>
          <a:bodyPr vert="horz" wrap="square" lIns="0" tIns="12700" rIns="0" bIns="0" rtlCol="0">
            <a:spAutoFit/>
          </a:bodyPr>
          <a:lstStyle/>
          <a:p>
            <a:pPr marL="12700">
              <a:lnSpc>
                <a:spcPct val="100000"/>
              </a:lnSpc>
              <a:spcBef>
                <a:spcPts val="100"/>
              </a:spcBef>
              <a:tabLst>
                <a:tab pos="388620" algn="l"/>
              </a:tabLst>
            </a:pPr>
            <a:r>
              <a:rPr lang="en-US" sz="1200" dirty="0">
                <a:solidFill>
                  <a:srgbClr val="2B6CAB"/>
                </a:solidFill>
                <a:latin typeface="Noto Serif CJK JP"/>
                <a:cs typeface="Noto Serif CJK JP"/>
              </a:rPr>
              <a:t>7.2.2 </a:t>
            </a:r>
            <a:r>
              <a:rPr sz="1200" dirty="0" err="1">
                <a:solidFill>
                  <a:srgbClr val="2B6CAB"/>
                </a:solidFill>
                <a:latin typeface="Noto Serif CJK JP"/>
                <a:cs typeface="Noto Serif CJK JP"/>
              </a:rPr>
              <a:t>企业服务</a:t>
            </a:r>
            <a:r>
              <a:rPr sz="1200" dirty="0">
                <a:solidFill>
                  <a:srgbClr val="2B6CAB"/>
                </a:solidFill>
                <a:latin typeface="Noto Serif CJK JP"/>
                <a:cs typeface="Noto Serif CJK JP"/>
              </a:rPr>
              <a:t> </a:t>
            </a:r>
            <a:r>
              <a:rPr lang="en-US" sz="1200" dirty="0">
                <a:solidFill>
                  <a:srgbClr val="2B6CAB"/>
                </a:solidFill>
                <a:latin typeface="Noto Serif CJK JP"/>
                <a:cs typeface="Noto Serif CJK JP"/>
              </a:rPr>
              <a:t>QQ</a:t>
            </a:r>
            <a:endParaRPr sz="1200" dirty="0">
              <a:latin typeface="Noto Serif CJK JP"/>
              <a:cs typeface="Noto Serif CJK JP"/>
            </a:endParaRPr>
          </a:p>
          <a:p>
            <a:pPr marL="535305">
              <a:lnSpc>
                <a:spcPct val="100000"/>
              </a:lnSpc>
              <a:spcBef>
                <a:spcPts val="1000"/>
              </a:spcBef>
            </a:pPr>
            <a:r>
              <a:rPr lang="en-US" sz="1050" dirty="0">
                <a:solidFill>
                  <a:srgbClr val="2B2A29"/>
                </a:solidFill>
                <a:latin typeface="Noto Serif CJK JP"/>
                <a:cs typeface="Noto Serif CJK JP"/>
              </a:rPr>
              <a:t>QQ </a:t>
            </a:r>
            <a:r>
              <a:rPr sz="1050" dirty="0" err="1">
                <a:solidFill>
                  <a:srgbClr val="2B2A29"/>
                </a:solidFill>
                <a:latin typeface="Noto Serif CJK JP"/>
                <a:cs typeface="Noto Serif CJK JP"/>
              </a:rPr>
              <a:t>号码</a:t>
            </a:r>
            <a:r>
              <a:rPr sz="1050" dirty="0">
                <a:solidFill>
                  <a:srgbClr val="2B2A29"/>
                </a:solidFill>
                <a:latin typeface="Noto Serif CJK JP"/>
                <a:cs typeface="Noto Serif CJK JP"/>
              </a:rPr>
              <a:t>  4008600011</a:t>
            </a:r>
            <a:endParaRPr sz="1050" dirty="0">
              <a:latin typeface="Noto Serif CJK JP"/>
              <a:cs typeface="Noto Serif CJK JP"/>
            </a:endParaRPr>
          </a:p>
          <a:p>
            <a:pPr>
              <a:lnSpc>
                <a:spcPct val="100000"/>
              </a:lnSpc>
              <a:spcBef>
                <a:spcPts val="370"/>
              </a:spcBef>
            </a:pPr>
            <a:endParaRPr sz="1050" dirty="0">
              <a:latin typeface="Noto Serif CJK JP"/>
              <a:cs typeface="Noto Serif CJK JP"/>
            </a:endParaRPr>
          </a:p>
          <a:p>
            <a:pPr marL="12700">
              <a:lnSpc>
                <a:spcPct val="100000"/>
              </a:lnSpc>
              <a:spcBef>
                <a:spcPts val="5"/>
              </a:spcBef>
              <a:tabLst>
                <a:tab pos="388620" algn="l"/>
              </a:tabLst>
            </a:pPr>
            <a:r>
              <a:rPr lang="en-US" sz="1200" dirty="0">
                <a:solidFill>
                  <a:srgbClr val="2B6CAB"/>
                </a:solidFill>
                <a:latin typeface="Noto Serif CJK JP"/>
                <a:cs typeface="Noto Serif CJK JP"/>
              </a:rPr>
              <a:t>7.2.3 </a:t>
            </a:r>
            <a:r>
              <a:rPr sz="1200" dirty="0" err="1">
                <a:solidFill>
                  <a:srgbClr val="2B6CAB"/>
                </a:solidFill>
                <a:latin typeface="Noto Serif CJK JP"/>
                <a:cs typeface="Noto Serif CJK JP"/>
              </a:rPr>
              <a:t>服务邮箱</a:t>
            </a:r>
            <a:endParaRPr sz="1200" dirty="0">
              <a:latin typeface="Noto Serif CJK JP"/>
              <a:cs typeface="Noto Serif CJK JP"/>
            </a:endParaRPr>
          </a:p>
          <a:p>
            <a:pPr marL="535305">
              <a:lnSpc>
                <a:spcPct val="100000"/>
              </a:lnSpc>
              <a:spcBef>
                <a:spcPts val="1000"/>
              </a:spcBef>
              <a:tabLst>
                <a:tab pos="1202690" algn="l"/>
              </a:tabLst>
            </a:pPr>
            <a:r>
              <a:rPr lang="ja-JP" altLang="en-US" sz="1050" dirty="0">
                <a:solidFill>
                  <a:srgbClr val="2B2A29"/>
                </a:solidFill>
                <a:latin typeface="Noto Serif CJK JP"/>
                <a:cs typeface="Noto Serif CJK JP"/>
              </a:rPr>
              <a:t>邮箱地址	</a:t>
            </a:r>
            <a:r>
              <a:rPr lang="en-US" altLang="ja-JP" sz="1050" dirty="0">
                <a:solidFill>
                  <a:srgbClr val="2B2A29"/>
                </a:solidFill>
                <a:latin typeface="Noto Serif CJK JP"/>
                <a:cs typeface="Noto Serif CJK JP"/>
              </a:rPr>
              <a:t>lckf@inspur.com</a:t>
            </a:r>
          </a:p>
          <a:p>
            <a:pPr marL="535305">
              <a:lnSpc>
                <a:spcPct val="100000"/>
              </a:lnSpc>
              <a:spcBef>
                <a:spcPts val="605"/>
              </a:spcBef>
            </a:pPr>
            <a:r>
              <a:rPr sz="1050" dirty="0" err="1">
                <a:solidFill>
                  <a:srgbClr val="2B2A29"/>
                </a:solidFill>
                <a:latin typeface="Noto Serif CJK JP"/>
                <a:cs typeface="Noto Serif CJK JP"/>
              </a:rPr>
              <a:t>为能更高效的处理客户问题，尽量按如下邮件格式发送给我们。敬请使用</a:t>
            </a:r>
            <a:endParaRPr sz="1050" dirty="0">
              <a:latin typeface="Noto Serif CJK JP"/>
              <a:cs typeface="Noto Serif CJK JP"/>
            </a:endParaRPr>
          </a:p>
          <a:p>
            <a:pPr marL="337185">
              <a:lnSpc>
                <a:spcPct val="100000"/>
              </a:lnSpc>
              <a:spcBef>
                <a:spcPts val="690"/>
              </a:spcBef>
              <a:tabLst>
                <a:tab pos="2102485" algn="l"/>
              </a:tabLst>
            </a:pPr>
            <a:r>
              <a:rPr sz="900" dirty="0">
                <a:solidFill>
                  <a:srgbClr val="2B2A29"/>
                </a:solidFill>
                <a:latin typeface="Noto Serif CJK JP"/>
                <a:cs typeface="Noto Serif CJK JP"/>
              </a:rPr>
              <a:t>单位名称	xx 省xx 市 xx</a:t>
            </a:r>
            <a:endParaRPr sz="900" dirty="0">
              <a:latin typeface="Noto Serif CJK JP"/>
              <a:cs typeface="Noto Serif CJK JP"/>
            </a:endParaRPr>
          </a:p>
          <a:p>
            <a:pPr marL="337185">
              <a:lnSpc>
                <a:spcPct val="100000"/>
              </a:lnSpc>
              <a:spcBef>
                <a:spcPts val="840"/>
              </a:spcBef>
              <a:tabLst>
                <a:tab pos="2102485" algn="l"/>
              </a:tabLst>
            </a:pPr>
            <a:r>
              <a:rPr sz="900" dirty="0">
                <a:solidFill>
                  <a:srgbClr val="2B2A29"/>
                </a:solidFill>
                <a:latin typeface="Noto Serif CJK JP"/>
                <a:cs typeface="Noto Serif CJK JP"/>
              </a:rPr>
              <a:t>联系人信息	姓名  手机 ／座机（分机）</a:t>
            </a:r>
            <a:endParaRPr sz="900" dirty="0">
              <a:latin typeface="Noto Serif CJK JP"/>
              <a:cs typeface="Noto Serif CJK JP"/>
            </a:endParaRPr>
          </a:p>
          <a:p>
            <a:pPr marL="337185">
              <a:lnSpc>
                <a:spcPct val="100000"/>
              </a:lnSpc>
              <a:spcBef>
                <a:spcPts val="840"/>
              </a:spcBef>
              <a:tabLst>
                <a:tab pos="2102485" algn="l"/>
              </a:tabLst>
            </a:pPr>
            <a:r>
              <a:rPr sz="900" dirty="0">
                <a:solidFill>
                  <a:srgbClr val="2B2A29"/>
                </a:solidFill>
                <a:latin typeface="Noto Serif CJK JP"/>
                <a:cs typeface="Noto Serif CJK JP"/>
              </a:rPr>
              <a:t>机器序列号	21xxxxxxx 或 8000xxxxx</a:t>
            </a:r>
            <a:endParaRPr sz="900" dirty="0">
              <a:latin typeface="Noto Serif CJK JP"/>
              <a:cs typeface="Noto Serif CJK JP"/>
            </a:endParaRPr>
          </a:p>
        </p:txBody>
      </p:sp>
      <p:sp>
        <p:nvSpPr>
          <p:cNvPr id="11" name="object 11"/>
          <p:cNvSpPr txBox="1"/>
          <p:nvPr/>
        </p:nvSpPr>
        <p:spPr>
          <a:xfrm>
            <a:off x="1112011" y="3591306"/>
            <a:ext cx="160578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问题描述或故障现象</a:t>
            </a:r>
            <a:endParaRPr sz="900" dirty="0">
              <a:latin typeface="Noto Serif CJK JP"/>
              <a:cs typeface="Noto Serif CJK JP"/>
            </a:endParaRPr>
          </a:p>
        </p:txBody>
      </p:sp>
      <p:sp>
        <p:nvSpPr>
          <p:cNvPr id="12" name="object 12"/>
          <p:cNvSpPr txBox="1"/>
          <p:nvPr/>
        </p:nvSpPr>
        <p:spPr>
          <a:xfrm>
            <a:off x="2991992" y="3591306"/>
            <a:ext cx="47688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描述内容</a:t>
            </a:r>
            <a:endParaRPr sz="900">
              <a:latin typeface="Noto Serif CJK JP"/>
              <a:cs typeface="Noto Serif CJK JP"/>
            </a:endParaRPr>
          </a:p>
        </p:txBody>
      </p:sp>
      <p:sp>
        <p:nvSpPr>
          <p:cNvPr id="13" name="object 13"/>
          <p:cNvSpPr txBox="1"/>
          <p:nvPr/>
        </p:nvSpPr>
        <p:spPr>
          <a:xfrm>
            <a:off x="1112011" y="4240479"/>
            <a:ext cx="24828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附件</a:t>
            </a:r>
            <a:endParaRPr sz="900">
              <a:latin typeface="Noto Serif CJK JP"/>
              <a:cs typeface="Noto Serif CJK JP"/>
            </a:endParaRPr>
          </a:p>
        </p:txBody>
      </p:sp>
      <p:sp>
        <p:nvSpPr>
          <p:cNvPr id="14" name="object 14"/>
          <p:cNvSpPr txBox="1"/>
          <p:nvPr/>
        </p:nvSpPr>
        <p:spPr>
          <a:xfrm>
            <a:off x="2992373" y="4240479"/>
            <a:ext cx="998219"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2B2A29"/>
                </a:solidFill>
                <a:latin typeface="Noto Serif CJK JP"/>
                <a:cs typeface="Noto Serif CJK JP"/>
              </a:rPr>
              <a:t>故障照片或8志文件</a:t>
            </a:r>
            <a:endParaRPr sz="900">
              <a:latin typeface="Noto Serif CJK JP"/>
              <a:cs typeface="Noto Serif CJK JP"/>
            </a:endParaRPr>
          </a:p>
        </p:txBody>
      </p:sp>
      <p:sp>
        <p:nvSpPr>
          <p:cNvPr id="15" name="object 15"/>
          <p:cNvSpPr txBox="1"/>
          <p:nvPr/>
        </p:nvSpPr>
        <p:spPr>
          <a:xfrm>
            <a:off x="788008" y="4767453"/>
            <a:ext cx="4368191" cy="1644040"/>
          </a:xfrm>
          <a:prstGeom prst="rect">
            <a:avLst/>
          </a:prstGeom>
        </p:spPr>
        <p:txBody>
          <a:bodyPr vert="horz" wrap="square" lIns="0" tIns="12700" rIns="0" bIns="0" rtlCol="0">
            <a:spAutoFit/>
          </a:bodyPr>
          <a:lstStyle/>
          <a:p>
            <a:pPr marL="12700">
              <a:lnSpc>
                <a:spcPct val="100000"/>
              </a:lnSpc>
              <a:spcBef>
                <a:spcPts val="100"/>
              </a:spcBef>
              <a:tabLst>
                <a:tab pos="388620" algn="l"/>
              </a:tabLst>
            </a:pPr>
            <a:r>
              <a:rPr lang="en-US" sz="1200" dirty="0">
                <a:solidFill>
                  <a:srgbClr val="2B6CAB"/>
                </a:solidFill>
                <a:latin typeface="Noto Serif CJK JP"/>
                <a:cs typeface="Noto Serif CJK JP"/>
              </a:rPr>
              <a:t>7.2.4 </a:t>
            </a:r>
            <a:r>
              <a:rPr sz="1200" dirty="0" err="1">
                <a:solidFill>
                  <a:srgbClr val="2B6CAB"/>
                </a:solidFill>
                <a:latin typeface="Noto Serif CJK JP"/>
                <a:cs typeface="Noto Serif CJK JP"/>
              </a:rPr>
              <a:t>网站服务</a:t>
            </a:r>
            <a:endParaRPr lang="en-US" sz="1200" dirty="0">
              <a:solidFill>
                <a:srgbClr val="2B6CAB"/>
              </a:solidFill>
              <a:latin typeface="Noto Serif CJK JP"/>
              <a:cs typeface="Noto Serif CJK JP"/>
            </a:endParaRPr>
          </a:p>
          <a:p>
            <a:pPr marL="12700">
              <a:lnSpc>
                <a:spcPct val="100000"/>
              </a:lnSpc>
              <a:spcBef>
                <a:spcPts val="100"/>
              </a:spcBef>
              <a:tabLst>
                <a:tab pos="388620" algn="l"/>
              </a:tabLst>
            </a:pPr>
            <a:endParaRPr sz="1200" dirty="0">
              <a:latin typeface="Noto Serif CJK JP"/>
              <a:cs typeface="Noto Serif CJK JP"/>
            </a:endParaRPr>
          </a:p>
          <a:p>
            <a:r>
              <a:rPr lang="en-US" sz="1050" dirty="0">
                <a:solidFill>
                  <a:srgbClr val="2B2A29"/>
                </a:solidFill>
                <a:latin typeface="Noto Serif CJK JP"/>
                <a:cs typeface="Noto Serif CJK JP"/>
              </a:rPr>
              <a:t>	</a:t>
            </a:r>
            <a:r>
              <a:rPr sz="1050" dirty="0" err="1">
                <a:solidFill>
                  <a:srgbClr val="2B2A29"/>
                </a:solidFill>
                <a:latin typeface="Noto Serif CJK JP"/>
                <a:cs typeface="Noto Serif CJK JP"/>
              </a:rPr>
              <a:t>浪潮官方网站</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 </a:t>
            </a:r>
            <a:r>
              <a:rPr lang="en-US" sz="1050" b="0" i="0" u="none" strike="noStrike" baseline="0" dirty="0">
                <a:solidFill>
                  <a:srgbClr val="231F20"/>
                </a:solidFill>
                <a:latin typeface="Arial" panose="020B0604020202020204" pitchFamily="34" charset="0"/>
                <a:hlinkClick r:id="rId2"/>
              </a:rPr>
              <a:t>www.inspur.com</a:t>
            </a:r>
            <a:endParaRPr lang="en-US" sz="1050" b="0" i="0" u="none" strike="noStrike" baseline="0" dirty="0">
              <a:solidFill>
                <a:srgbClr val="231F20"/>
              </a:solidFill>
              <a:latin typeface="Arial" panose="020B0604020202020204" pitchFamily="34" charset="0"/>
              <a:hlinkClick r:id="rId3"/>
            </a:endParaRPr>
          </a:p>
          <a:p>
            <a:r>
              <a:rPr lang="en-US" sz="1050" dirty="0">
                <a:solidFill>
                  <a:srgbClr val="2B2A29"/>
                </a:solidFill>
                <a:latin typeface="Noto Serif CJK JP"/>
                <a:cs typeface="Noto Serif CJK JP"/>
              </a:rPr>
              <a:t>	</a:t>
            </a:r>
            <a:r>
              <a:rPr sz="1050" dirty="0" err="1">
                <a:solidFill>
                  <a:srgbClr val="2B2A29"/>
                </a:solidFill>
                <a:latin typeface="Noto Serif CJK JP"/>
                <a:cs typeface="Noto Serif CJK JP"/>
              </a:rPr>
              <a:t>技术服务网站</a:t>
            </a:r>
            <a:r>
              <a:rPr lang="en-US" sz="1050" dirty="0">
                <a:solidFill>
                  <a:srgbClr val="2B2A29"/>
                </a:solidFill>
                <a:latin typeface="Noto Serif CJK JP"/>
                <a:cs typeface="Noto Serif CJK JP"/>
              </a:rPr>
              <a:t> </a:t>
            </a:r>
            <a:r>
              <a:rPr sz="1050" dirty="0">
                <a:solidFill>
                  <a:srgbClr val="2B2A29"/>
                </a:solidFill>
                <a:latin typeface="Noto Serif CJK JP"/>
                <a:cs typeface="Noto Serif CJK JP"/>
              </a:rPr>
              <a:t> </a:t>
            </a:r>
            <a:r>
              <a:rPr lang="en-US" sz="1050" b="0" i="0" u="none" strike="noStrike" baseline="0" dirty="0">
                <a:solidFill>
                  <a:srgbClr val="231F20"/>
                </a:solidFill>
                <a:latin typeface="Arial" panose="020B0604020202020204" pitchFamily="34" charset="0"/>
                <a:hlinkClick r:id="rId4"/>
              </a:rPr>
              <a:t>www.4008600011.com</a:t>
            </a:r>
            <a:endParaRPr lang="en-US" sz="1050" b="0" i="0" u="none" strike="noStrike" baseline="0" dirty="0">
              <a:solidFill>
                <a:srgbClr val="231F20"/>
              </a:solidFill>
              <a:latin typeface="Arial" panose="020B0604020202020204" pitchFamily="34" charset="0"/>
            </a:endParaRPr>
          </a:p>
          <a:p>
            <a:pPr marL="535305">
              <a:lnSpc>
                <a:spcPct val="100000"/>
              </a:lnSpc>
              <a:spcBef>
                <a:spcPts val="600"/>
              </a:spcBef>
            </a:pPr>
            <a:endParaRPr sz="1050" dirty="0">
              <a:latin typeface="Noto Serif CJK JP"/>
              <a:cs typeface="Noto Serif CJK JP"/>
            </a:endParaRPr>
          </a:p>
          <a:p>
            <a:pPr>
              <a:lnSpc>
                <a:spcPct val="100000"/>
              </a:lnSpc>
              <a:spcBef>
                <a:spcPts val="375"/>
              </a:spcBef>
            </a:pPr>
            <a:endParaRPr sz="1050" dirty="0">
              <a:latin typeface="Noto Serif CJK JP"/>
              <a:cs typeface="Noto Serif CJK JP"/>
            </a:endParaRPr>
          </a:p>
          <a:p>
            <a:pPr marL="12700">
              <a:lnSpc>
                <a:spcPct val="100000"/>
              </a:lnSpc>
              <a:tabLst>
                <a:tab pos="388620" algn="l"/>
              </a:tabLst>
            </a:pPr>
            <a:r>
              <a:rPr lang="en-US" sz="1200" dirty="0">
                <a:solidFill>
                  <a:srgbClr val="2B6CAB"/>
                </a:solidFill>
                <a:latin typeface="Noto Serif CJK JP"/>
                <a:cs typeface="Noto Serif CJK JP"/>
              </a:rPr>
              <a:t>7.2.5 </a:t>
            </a:r>
            <a:r>
              <a:rPr sz="1200" dirty="0" err="1">
                <a:solidFill>
                  <a:srgbClr val="2B6CAB"/>
                </a:solidFill>
                <a:latin typeface="Noto Serif CJK JP"/>
                <a:cs typeface="Noto Serif CJK JP"/>
              </a:rPr>
              <a:t>电话服务</a:t>
            </a:r>
            <a:endParaRPr sz="1200" dirty="0">
              <a:latin typeface="Noto Serif CJK JP"/>
              <a:cs typeface="Noto Serif CJK JP"/>
            </a:endParaRPr>
          </a:p>
          <a:p>
            <a:pPr marL="535305">
              <a:lnSpc>
                <a:spcPct val="100000"/>
              </a:lnSpc>
              <a:spcBef>
                <a:spcPts val="1005"/>
              </a:spcBef>
              <a:tabLst>
                <a:tab pos="932815" algn="l"/>
              </a:tabLst>
            </a:pPr>
            <a:r>
              <a:rPr sz="1050" dirty="0">
                <a:solidFill>
                  <a:srgbClr val="2B2A29"/>
                </a:solidFill>
                <a:latin typeface="Noto Serif CJK JP"/>
                <a:cs typeface="Noto Serif CJK JP"/>
              </a:rPr>
              <a:t>电话	4008600011</a:t>
            </a:r>
            <a:endParaRPr sz="1050" dirty="0">
              <a:latin typeface="Noto Serif CJK JP"/>
              <a:cs typeface="Noto Serif CJK J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86</a:t>
            </a:r>
            <a:endParaRPr sz="900">
              <a:latin typeface="Noto Serif CJK JP"/>
              <a:cs typeface="Noto Serif CJK J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8</a:t>
            </a:r>
            <a:r>
              <a:rPr spc="-10" dirty="0"/>
              <a:t> 规范标准</a:t>
            </a:r>
          </a:p>
        </p:txBody>
      </p:sp>
      <p:sp>
        <p:nvSpPr>
          <p:cNvPr id="7" name="object 7"/>
          <p:cNvSpPr txBox="1"/>
          <p:nvPr/>
        </p:nvSpPr>
        <p:spPr>
          <a:xfrm>
            <a:off x="607568" y="1337588"/>
            <a:ext cx="5495290" cy="5808345"/>
          </a:xfrm>
          <a:prstGeom prst="rect">
            <a:avLst/>
          </a:prstGeom>
        </p:spPr>
        <p:txBody>
          <a:bodyPr vert="horz" wrap="square" lIns="0" tIns="88265" rIns="0" bIns="0" rtlCol="0">
            <a:spAutoFit/>
          </a:bodyPr>
          <a:lstStyle/>
          <a:p>
            <a:pPr marL="715010">
              <a:lnSpc>
                <a:spcPct val="100000"/>
              </a:lnSpc>
              <a:spcBef>
                <a:spcPts val="695"/>
              </a:spcBef>
            </a:pPr>
            <a:r>
              <a:rPr sz="1050" spc="-20" dirty="0">
                <a:solidFill>
                  <a:srgbClr val="2B2A29"/>
                </a:solidFill>
                <a:latin typeface="Noto Serif CJK JP"/>
                <a:cs typeface="Noto Serif CJK JP"/>
              </a:rPr>
              <a:t>介绍本产品通过的各种准入认证和符合的标准。</a:t>
            </a:r>
            <a:endParaRPr sz="105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40" dirty="0">
                <a:solidFill>
                  <a:srgbClr val="2B2A29"/>
                </a:solidFill>
                <a:latin typeface="Noto Serif CJK JP"/>
                <a:cs typeface="Noto Serif CJK JP"/>
              </a:rPr>
              <a:t>美国 </a:t>
            </a:r>
            <a:r>
              <a:rPr sz="1050" spc="-45" dirty="0">
                <a:solidFill>
                  <a:srgbClr val="2B2A29"/>
                </a:solidFill>
                <a:latin typeface="Noto Serif CJK JP"/>
                <a:cs typeface="Noto Serif CJK JP"/>
              </a:rPr>
              <a:t>FCC</a:t>
            </a:r>
            <a:r>
              <a:rPr sz="1050" dirty="0">
                <a:solidFill>
                  <a:srgbClr val="2B2A29"/>
                </a:solidFill>
                <a:latin typeface="Noto Serif CJK JP"/>
                <a:cs typeface="Noto Serif CJK JP"/>
              </a:rPr>
              <a:t> 声明</a:t>
            </a:r>
            <a:endParaRPr sz="1050">
              <a:latin typeface="Noto Serif CJK JP"/>
              <a:cs typeface="Noto Serif CJK JP"/>
            </a:endParaRPr>
          </a:p>
          <a:p>
            <a:pPr marL="708660">
              <a:lnSpc>
                <a:spcPct val="100000"/>
              </a:lnSpc>
              <a:spcBef>
                <a:spcPts val="600"/>
              </a:spcBef>
            </a:pPr>
            <a:r>
              <a:rPr sz="1050" spc="-25" dirty="0">
                <a:solidFill>
                  <a:srgbClr val="2B2A29"/>
                </a:solidFill>
                <a:latin typeface="Noto Serif CJK JP"/>
                <a:cs typeface="Noto Serif CJK JP"/>
              </a:rPr>
              <a:t>介绍产品遵从的 </a:t>
            </a:r>
            <a:r>
              <a:rPr sz="1050" spc="-35" dirty="0">
                <a:solidFill>
                  <a:srgbClr val="2B2A29"/>
                </a:solidFill>
                <a:latin typeface="Noto Serif CJK JP"/>
                <a:cs typeface="Noto Serif CJK JP"/>
              </a:rPr>
              <a:t>FCC</a:t>
            </a:r>
            <a:r>
              <a:rPr sz="1050" spc="-10" dirty="0">
                <a:solidFill>
                  <a:srgbClr val="2B2A29"/>
                </a:solidFill>
                <a:latin typeface="Noto Serif CJK JP"/>
                <a:cs typeface="Noto Serif CJK JP"/>
              </a:rPr>
              <a:t> 标准。</a:t>
            </a:r>
            <a:endParaRPr sz="105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40" dirty="0">
                <a:solidFill>
                  <a:srgbClr val="2B2A29"/>
                </a:solidFill>
                <a:latin typeface="Noto Serif CJK JP"/>
                <a:cs typeface="Noto Serif CJK JP"/>
              </a:rPr>
              <a:t>欧盟 </a:t>
            </a:r>
            <a:r>
              <a:rPr sz="1050" spc="-30" dirty="0">
                <a:solidFill>
                  <a:srgbClr val="2B2A29"/>
                </a:solidFill>
                <a:latin typeface="Noto Serif CJK JP"/>
                <a:cs typeface="Noto Serif CJK JP"/>
              </a:rPr>
              <a:t>CE</a:t>
            </a:r>
            <a:r>
              <a:rPr sz="1050" dirty="0">
                <a:solidFill>
                  <a:srgbClr val="2B2A29"/>
                </a:solidFill>
                <a:latin typeface="Noto Serif CJK JP"/>
                <a:cs typeface="Noto Serif CJK JP"/>
              </a:rPr>
              <a:t> 声明</a:t>
            </a:r>
            <a:endParaRPr sz="1050">
              <a:latin typeface="Noto Serif CJK JP"/>
              <a:cs typeface="Noto Serif CJK JP"/>
            </a:endParaRPr>
          </a:p>
          <a:p>
            <a:pPr marL="708660">
              <a:lnSpc>
                <a:spcPct val="100000"/>
              </a:lnSpc>
              <a:spcBef>
                <a:spcPts val="600"/>
              </a:spcBef>
            </a:pPr>
            <a:r>
              <a:rPr sz="1050" spc="-25" dirty="0">
                <a:solidFill>
                  <a:srgbClr val="2B2A29"/>
                </a:solidFill>
                <a:latin typeface="Noto Serif CJK JP"/>
                <a:cs typeface="Noto Serif CJK JP"/>
              </a:rPr>
              <a:t>介绍产品遵从的 CE</a:t>
            </a:r>
            <a:r>
              <a:rPr sz="1050" spc="-15" dirty="0">
                <a:solidFill>
                  <a:srgbClr val="2B2A29"/>
                </a:solidFill>
                <a:latin typeface="Noto Serif CJK JP"/>
                <a:cs typeface="Noto Serif CJK JP"/>
              </a:rPr>
              <a:t> 标准。</a:t>
            </a:r>
            <a:endParaRPr sz="1050">
              <a:latin typeface="Noto Serif CJK JP"/>
              <a:cs typeface="Noto Serif CJK JP"/>
            </a:endParaRPr>
          </a:p>
          <a:p>
            <a:pPr marL="709295" indent="-139065">
              <a:lnSpc>
                <a:spcPct val="100000"/>
              </a:lnSpc>
              <a:spcBef>
                <a:spcPts val="605"/>
              </a:spcBef>
              <a:buClr>
                <a:srgbClr val="2B6CAB"/>
              </a:buClr>
              <a:buSzPct val="76190"/>
              <a:buChar char="·"/>
              <a:tabLst>
                <a:tab pos="709295" algn="l"/>
              </a:tabLst>
            </a:pPr>
            <a:r>
              <a:rPr sz="1050" spc="-15" dirty="0">
                <a:solidFill>
                  <a:srgbClr val="2B2A29"/>
                </a:solidFill>
                <a:latin typeface="Noto Serif CJK JP"/>
                <a:cs typeface="Noto Serif CJK JP"/>
              </a:rPr>
              <a:t>中国 </a:t>
            </a:r>
            <a:r>
              <a:rPr sz="1050" spc="-25" dirty="0">
                <a:solidFill>
                  <a:srgbClr val="2B2A29"/>
                </a:solidFill>
                <a:latin typeface="Noto Serif CJK JP"/>
                <a:cs typeface="Noto Serif CJK JP"/>
              </a:rPr>
              <a:t>CCC </a:t>
            </a:r>
            <a:endParaRPr sz="1050">
              <a:latin typeface="Noto Serif CJK JP"/>
              <a:cs typeface="Noto Serif CJK JP"/>
            </a:endParaRPr>
          </a:p>
          <a:p>
            <a:pPr marL="708660">
              <a:lnSpc>
                <a:spcPct val="100000"/>
              </a:lnSpc>
              <a:spcBef>
                <a:spcPts val="600"/>
              </a:spcBef>
            </a:pPr>
            <a:r>
              <a:rPr sz="1050" spc="-25" dirty="0">
                <a:solidFill>
                  <a:srgbClr val="2B2A29"/>
                </a:solidFill>
                <a:latin typeface="Noto Serif CJK JP"/>
                <a:cs typeface="Noto Serif CJK JP"/>
              </a:rPr>
              <a:t>介绍产品遵从的 </a:t>
            </a:r>
            <a:r>
              <a:rPr sz="1050" spc="-35" dirty="0">
                <a:solidFill>
                  <a:srgbClr val="2B2A29"/>
                </a:solidFill>
                <a:latin typeface="Noto Serif CJK JP"/>
                <a:cs typeface="Noto Serif CJK JP"/>
              </a:rPr>
              <a:t>CCC</a:t>
            </a:r>
            <a:r>
              <a:rPr sz="1050" spc="-5" dirty="0">
                <a:solidFill>
                  <a:srgbClr val="2B2A29"/>
                </a:solidFill>
                <a:latin typeface="Noto Serif CJK JP"/>
                <a:cs typeface="Noto Serif CJK JP"/>
              </a:rPr>
              <a:t> 标准。</a:t>
            </a:r>
            <a:endParaRPr sz="1050">
              <a:latin typeface="Noto Serif CJK JP"/>
              <a:cs typeface="Noto Serif CJK JP"/>
            </a:endParaRPr>
          </a:p>
          <a:p>
            <a:pPr marL="709295" indent="-139065">
              <a:lnSpc>
                <a:spcPct val="100000"/>
              </a:lnSpc>
              <a:spcBef>
                <a:spcPts val="600"/>
              </a:spcBef>
              <a:buClr>
                <a:srgbClr val="2B6CAB"/>
              </a:buClr>
              <a:buSzPct val="76190"/>
              <a:buChar char="·"/>
              <a:tabLst>
                <a:tab pos="709295" algn="l"/>
              </a:tabLst>
            </a:pPr>
            <a:r>
              <a:rPr sz="1050" spc="-25" dirty="0">
                <a:solidFill>
                  <a:srgbClr val="2B2A29"/>
                </a:solidFill>
                <a:latin typeface="Noto Serif CJK JP"/>
                <a:cs typeface="Noto Serif CJK JP"/>
              </a:rPr>
              <a:t>中国环境标志</a:t>
            </a:r>
            <a:endParaRPr sz="1050">
              <a:latin typeface="Noto Serif CJK JP"/>
              <a:cs typeface="Noto Serif CJK JP"/>
            </a:endParaRPr>
          </a:p>
          <a:p>
            <a:pPr marL="708660">
              <a:lnSpc>
                <a:spcPct val="100000"/>
              </a:lnSpc>
              <a:spcBef>
                <a:spcPts val="600"/>
              </a:spcBef>
            </a:pPr>
            <a:r>
              <a:rPr sz="1050" spc="-20" dirty="0">
                <a:solidFill>
                  <a:srgbClr val="2B2A29"/>
                </a:solidFill>
                <a:latin typeface="Noto Serif CJK JP"/>
                <a:cs typeface="Noto Serif CJK JP"/>
              </a:rPr>
              <a:t>介绍产品遵从的中国环境标志标准。</a:t>
            </a:r>
            <a:endParaRPr sz="1050">
              <a:latin typeface="Noto Serif CJK JP"/>
              <a:cs typeface="Noto Serif CJK JP"/>
            </a:endParaRPr>
          </a:p>
          <a:p>
            <a:pPr marL="346075" indent="-333375">
              <a:lnSpc>
                <a:spcPct val="100000"/>
              </a:lnSpc>
              <a:spcBef>
                <a:spcPts val="515"/>
              </a:spcBef>
              <a:buAutoNum type="arabicPeriod"/>
              <a:tabLst>
                <a:tab pos="346075" algn="l"/>
              </a:tabLst>
            </a:pPr>
            <a:r>
              <a:rPr sz="1600" spc="-50" dirty="0">
                <a:solidFill>
                  <a:srgbClr val="2B6CAB"/>
                </a:solidFill>
                <a:latin typeface="Noto Serif CJK JP"/>
                <a:cs typeface="Noto Serif CJK JP"/>
              </a:rPr>
              <a:t>美国 </a:t>
            </a:r>
            <a:r>
              <a:rPr sz="1600" spc="-60" dirty="0">
                <a:solidFill>
                  <a:srgbClr val="2B6CAB"/>
                </a:solidFill>
                <a:latin typeface="Noto Serif CJK JP"/>
                <a:cs typeface="Noto Serif CJK JP"/>
              </a:rPr>
              <a:t>FCC</a:t>
            </a:r>
            <a:r>
              <a:rPr sz="1600" spc="5" dirty="0">
                <a:solidFill>
                  <a:srgbClr val="2B6CAB"/>
                </a:solidFill>
                <a:latin typeface="Noto Serif CJK JP"/>
                <a:cs typeface="Noto Serif CJK JP"/>
              </a:rPr>
              <a:t> 声明</a:t>
            </a:r>
            <a:endParaRPr sz="1600">
              <a:latin typeface="Noto Serif CJK JP"/>
              <a:cs typeface="Noto Serif CJK JP"/>
            </a:endParaRPr>
          </a:p>
          <a:p>
            <a:pPr marL="715010">
              <a:lnSpc>
                <a:spcPct val="100000"/>
              </a:lnSpc>
              <a:spcBef>
                <a:spcPts val="590"/>
              </a:spcBef>
            </a:pPr>
            <a:r>
              <a:rPr sz="1050" spc="-25" dirty="0">
                <a:solidFill>
                  <a:srgbClr val="2B2A29"/>
                </a:solidFill>
                <a:latin typeface="Noto Serif CJK JP"/>
                <a:cs typeface="Noto Serif CJK JP"/>
              </a:rPr>
              <a:t>介绍产品遵从的 </a:t>
            </a:r>
            <a:r>
              <a:rPr sz="1050" spc="-35" dirty="0">
                <a:solidFill>
                  <a:srgbClr val="2B2A29"/>
                </a:solidFill>
                <a:latin typeface="Noto Serif CJK JP"/>
                <a:cs typeface="Noto Serif CJK JP"/>
              </a:rPr>
              <a:t>FCC</a:t>
            </a:r>
            <a:r>
              <a:rPr sz="1050" spc="-10" dirty="0">
                <a:solidFill>
                  <a:srgbClr val="2B2A29"/>
                </a:solidFill>
                <a:latin typeface="Noto Serif CJK JP"/>
                <a:cs typeface="Noto Serif CJK JP"/>
              </a:rPr>
              <a:t> 标准。</a:t>
            </a:r>
            <a:endParaRPr sz="1050">
              <a:latin typeface="Noto Serif CJK JP"/>
              <a:cs typeface="Noto Serif CJK JP"/>
            </a:endParaRPr>
          </a:p>
          <a:p>
            <a:pPr marL="715010">
              <a:lnSpc>
                <a:spcPct val="100000"/>
              </a:lnSpc>
              <a:spcBef>
                <a:spcPts val="310"/>
              </a:spcBef>
            </a:pPr>
            <a:r>
              <a:rPr sz="1050" spc="-10" dirty="0">
                <a:solidFill>
                  <a:srgbClr val="2B2A29"/>
                </a:solidFill>
                <a:latin typeface="Noto Serif CJK JP"/>
                <a:cs typeface="Noto Serif CJK JP"/>
              </a:rPr>
              <a:t>美国联邦通讯委员会</a:t>
            </a:r>
            <a:r>
              <a:rPr sz="1050" dirty="0">
                <a:solidFill>
                  <a:srgbClr val="2B2A29"/>
                </a:solidFill>
                <a:latin typeface="Noto Serif CJK JP"/>
                <a:cs typeface="Noto Serif CJK JP"/>
              </a:rPr>
              <a:t>(Federal</a:t>
            </a:r>
            <a:r>
              <a:rPr sz="1050" spc="30" dirty="0">
                <a:solidFill>
                  <a:srgbClr val="2B2A29"/>
                </a:solidFill>
                <a:latin typeface="Noto Serif CJK JP"/>
                <a:cs typeface="Noto Serif CJK JP"/>
              </a:rPr>
              <a:t> </a:t>
            </a:r>
            <a:r>
              <a:rPr sz="1050" spc="-105" dirty="0">
                <a:solidFill>
                  <a:srgbClr val="2B2A29"/>
                </a:solidFill>
                <a:latin typeface="Noto Serif CJK JP"/>
                <a:cs typeface="Noto Serif CJK JP"/>
              </a:rPr>
              <a:t>Commun</a:t>
            </a:r>
            <a:r>
              <a:rPr sz="1050" spc="85" dirty="0">
                <a:solidFill>
                  <a:srgbClr val="2B2A29"/>
                </a:solidFill>
                <a:latin typeface="Noto Serif CJK JP"/>
                <a:cs typeface="Noto Serif CJK JP"/>
              </a:rPr>
              <a:t> </a:t>
            </a:r>
            <a:r>
              <a:rPr sz="1050" spc="-25" dirty="0">
                <a:solidFill>
                  <a:srgbClr val="2B2A29"/>
                </a:solidFill>
                <a:latin typeface="Noto Serif CJK JP"/>
                <a:cs typeface="Noto Serif CJK JP"/>
              </a:rPr>
              <a:t>cat</a:t>
            </a:r>
            <a:r>
              <a:rPr sz="1050" spc="-95" dirty="0">
                <a:solidFill>
                  <a:srgbClr val="2B2A29"/>
                </a:solidFill>
                <a:latin typeface="Noto Serif CJK JP"/>
                <a:cs typeface="Noto Serif CJK JP"/>
              </a:rPr>
              <a:t> </a:t>
            </a:r>
            <a:r>
              <a:rPr sz="1050" spc="-25" dirty="0">
                <a:solidFill>
                  <a:srgbClr val="2B2A29"/>
                </a:solidFill>
                <a:latin typeface="Noto Serif CJK JP"/>
                <a:cs typeface="Noto Serif CJK JP"/>
              </a:rPr>
              <a:t>ons</a:t>
            </a:r>
            <a:r>
              <a:rPr sz="1050" spc="120" dirty="0">
                <a:solidFill>
                  <a:srgbClr val="2B2A29"/>
                </a:solidFill>
                <a:latin typeface="Noto Serif CJK JP"/>
                <a:cs typeface="Noto Serif CJK JP"/>
              </a:rPr>
              <a:t> </a:t>
            </a:r>
            <a:r>
              <a:rPr sz="1050" spc="-100" dirty="0">
                <a:solidFill>
                  <a:srgbClr val="2B2A29"/>
                </a:solidFill>
                <a:latin typeface="Noto Serif CJK JP"/>
                <a:cs typeface="Noto Serif CJK JP"/>
              </a:rPr>
              <a:t>Comm</a:t>
            </a:r>
            <a:r>
              <a:rPr sz="1050" spc="155" dirty="0">
                <a:solidFill>
                  <a:srgbClr val="2B2A29"/>
                </a:solidFill>
                <a:latin typeface="Noto Serif CJK JP"/>
                <a:cs typeface="Noto Serif CJK JP"/>
              </a:rPr>
              <a:t> </a:t>
            </a:r>
            <a:r>
              <a:rPr sz="1050" dirty="0">
                <a:solidFill>
                  <a:srgbClr val="2B2A29"/>
                </a:solidFill>
                <a:latin typeface="Noto Serif CJK JP"/>
                <a:cs typeface="Noto Serif CJK JP"/>
              </a:rPr>
              <a:t>ss</a:t>
            </a:r>
            <a:r>
              <a:rPr sz="1050" spc="-70" dirty="0">
                <a:solidFill>
                  <a:srgbClr val="2B2A29"/>
                </a:solidFill>
                <a:latin typeface="Noto Serif CJK JP"/>
                <a:cs typeface="Noto Serif CJK JP"/>
              </a:rPr>
              <a:t> </a:t>
            </a:r>
            <a:r>
              <a:rPr sz="1050" spc="-25" dirty="0">
                <a:solidFill>
                  <a:srgbClr val="2B2A29"/>
                </a:solidFill>
                <a:latin typeface="Noto Serif CJK JP"/>
                <a:cs typeface="Noto Serif CJK JP"/>
              </a:rPr>
              <a:t>on</a:t>
            </a:r>
            <a:r>
              <a:rPr sz="1050" spc="60" dirty="0">
                <a:solidFill>
                  <a:srgbClr val="2B2A29"/>
                </a:solidFill>
                <a:latin typeface="Noto Serif CJK JP"/>
                <a:cs typeface="Noto Serif CJK JP"/>
              </a:rPr>
              <a:t> )千 </a:t>
            </a:r>
            <a:r>
              <a:rPr sz="1050" dirty="0">
                <a:solidFill>
                  <a:srgbClr val="2B2A29"/>
                </a:solidFill>
                <a:latin typeface="Noto Serif CJK JP"/>
                <a:cs typeface="Noto Serif CJK JP"/>
              </a:rPr>
              <a:t>47</a:t>
            </a:r>
            <a:r>
              <a:rPr sz="1050" spc="160" dirty="0">
                <a:solidFill>
                  <a:srgbClr val="2B2A29"/>
                </a:solidFill>
                <a:latin typeface="Noto Serif CJK JP"/>
                <a:cs typeface="Noto Serif CJK JP"/>
              </a:rPr>
              <a:t> </a:t>
            </a:r>
            <a:r>
              <a:rPr sz="1050" spc="-55" dirty="0">
                <a:solidFill>
                  <a:srgbClr val="2B2A29"/>
                </a:solidFill>
                <a:latin typeface="Noto Serif CJK JP"/>
                <a:cs typeface="Noto Serif CJK JP"/>
              </a:rPr>
              <a:t>CFR</a:t>
            </a:r>
            <a:r>
              <a:rPr sz="1050" spc="30" dirty="0">
                <a:solidFill>
                  <a:srgbClr val="2B2A29"/>
                </a:solidFill>
                <a:latin typeface="Noto Serif CJK JP"/>
                <a:cs typeface="Noto Serif CJK JP"/>
              </a:rPr>
              <a:t> 第 </a:t>
            </a:r>
            <a:r>
              <a:rPr sz="1050" spc="-25" dirty="0">
                <a:solidFill>
                  <a:srgbClr val="2B2A29"/>
                </a:solidFill>
                <a:latin typeface="Noto Serif CJK JP"/>
                <a:cs typeface="Noto Serif CJK JP"/>
              </a:rPr>
              <a:t>15</a:t>
            </a:r>
            <a:endParaRPr sz="1050">
              <a:latin typeface="Noto Serif CJK JP"/>
              <a:cs typeface="Noto Serif CJK JP"/>
            </a:endParaRPr>
          </a:p>
          <a:p>
            <a:pPr marL="445134">
              <a:lnSpc>
                <a:spcPct val="100000"/>
              </a:lnSpc>
              <a:spcBef>
                <a:spcPts val="610"/>
              </a:spcBef>
            </a:pPr>
            <a:r>
              <a:rPr sz="1050" spc="15" dirty="0">
                <a:solidFill>
                  <a:srgbClr val="2B2A29"/>
                </a:solidFill>
                <a:latin typeface="Noto Serif CJK JP"/>
                <a:cs typeface="Noto Serif CJK JP"/>
              </a:rPr>
              <a:t>部分的 </a:t>
            </a:r>
            <a:r>
              <a:rPr sz="1050" dirty="0">
                <a:solidFill>
                  <a:srgbClr val="2B2A29"/>
                </a:solidFill>
                <a:latin typeface="Noto Serif CJK JP"/>
                <a:cs typeface="Noto Serif CJK JP"/>
              </a:rPr>
              <a:t>B</a:t>
            </a:r>
            <a:r>
              <a:rPr sz="1050" spc="-50" dirty="0">
                <a:solidFill>
                  <a:srgbClr val="2B2A29"/>
                </a:solidFill>
                <a:latin typeface="Noto Serif CJK JP"/>
                <a:cs typeface="Noto Serif CJK JP"/>
              </a:rPr>
              <a:t> 子部分中指定本产品的用户需注意下列事项</a:t>
            </a:r>
            <a:endParaRPr sz="1050">
              <a:latin typeface="Noto Serif CJK JP"/>
              <a:cs typeface="Noto Serif CJK JP"/>
            </a:endParaRPr>
          </a:p>
          <a:p>
            <a:pPr marL="445134" marR="5080" indent="269240">
              <a:lnSpc>
                <a:spcPts val="1870"/>
              </a:lnSpc>
              <a:spcBef>
                <a:spcPts val="160"/>
              </a:spcBef>
            </a:pPr>
            <a:r>
              <a:rPr sz="1050" spc="5" dirty="0">
                <a:solidFill>
                  <a:srgbClr val="2B2A29"/>
                </a:solidFill>
                <a:latin typeface="Noto Serif CJK JP"/>
                <a:cs typeface="Noto Serif CJK JP"/>
              </a:rPr>
              <a:t>附注 本设备已通过测试并符合</a:t>
            </a:r>
            <a:r>
              <a:rPr sz="1050" spc="-45" dirty="0">
                <a:solidFill>
                  <a:srgbClr val="2B2A29"/>
                </a:solidFill>
                <a:latin typeface="Noto Serif CJK JP"/>
                <a:cs typeface="Noto Serif CJK JP"/>
              </a:rPr>
              <a:t>FCC</a:t>
            </a:r>
            <a:r>
              <a:rPr sz="1050" dirty="0">
                <a:solidFill>
                  <a:srgbClr val="2B2A29"/>
                </a:solidFill>
                <a:latin typeface="Noto Serif CJK JP"/>
                <a:cs typeface="Noto Serif CJK JP"/>
              </a:rPr>
              <a:t> 规则第 15</a:t>
            </a:r>
            <a:r>
              <a:rPr sz="1050" spc="-5" dirty="0">
                <a:solidFill>
                  <a:srgbClr val="2B2A29"/>
                </a:solidFill>
                <a:latin typeface="Noto Serif CJK JP"/>
                <a:cs typeface="Noto Serif CJK JP"/>
              </a:rPr>
              <a:t> 部分有关 </a:t>
            </a:r>
            <a:r>
              <a:rPr sz="1050" dirty="0">
                <a:solidFill>
                  <a:srgbClr val="2B2A29"/>
                </a:solidFill>
                <a:latin typeface="Noto Serif CJK JP"/>
                <a:cs typeface="Noto Serif CJK JP"/>
              </a:rPr>
              <a:t>A</a:t>
            </a:r>
            <a:r>
              <a:rPr sz="1050" spc="-20" dirty="0">
                <a:solidFill>
                  <a:srgbClr val="2B2A29"/>
                </a:solidFill>
                <a:latin typeface="Noto Serif CJK JP"/>
                <a:cs typeface="Noto Serif CJK JP"/>
              </a:rPr>
              <a:t> 类数字装置的规定。这</a:t>
            </a:r>
            <a:r>
              <a:rPr sz="1050" spc="-30" dirty="0">
                <a:solidFill>
                  <a:srgbClr val="2B2A29"/>
                </a:solidFill>
                <a:latin typeface="Noto Serif CJK JP"/>
                <a:cs typeface="Noto Serif CJK JP"/>
              </a:rPr>
              <a:t>些限制的主要目的是在商业区中运作此种设备时，提供合理程度的保护，避免有害干扰</a:t>
            </a:r>
            <a:endParaRPr sz="1050">
              <a:latin typeface="Noto Serif CJK JP"/>
              <a:cs typeface="Noto Serif CJK JP"/>
            </a:endParaRPr>
          </a:p>
          <a:p>
            <a:pPr marL="445134" marR="41275">
              <a:lnSpc>
                <a:spcPts val="1860"/>
              </a:lnSpc>
            </a:pPr>
            <a:r>
              <a:rPr sz="1050" spc="-35" dirty="0">
                <a:solidFill>
                  <a:srgbClr val="2B2A29"/>
                </a:solidFill>
                <a:latin typeface="Noto Serif CJK JP"/>
                <a:cs typeface="Noto Serif CJK JP"/>
              </a:rPr>
              <a:t>。本设备可产生、使用，以及放射射频能源，若不按指示手册安装和使用，会对电波通</a:t>
            </a:r>
            <a:r>
              <a:rPr sz="1050" spc="-40" dirty="0">
                <a:solidFill>
                  <a:srgbClr val="2B2A29"/>
                </a:solidFill>
                <a:latin typeface="Noto Serif CJK JP"/>
                <a:cs typeface="Noto Serif CJK JP"/>
              </a:rPr>
              <a:t>讯造成有害干扰。在住宅区中运作本设备亦可能造成有害干扰，在这种情况下，使用者</a:t>
            </a:r>
            <a:endParaRPr sz="1050">
              <a:latin typeface="Noto Serif CJK JP"/>
              <a:cs typeface="Noto Serif CJK JP"/>
            </a:endParaRPr>
          </a:p>
          <a:p>
            <a:pPr marL="445134">
              <a:lnSpc>
                <a:spcPct val="100000"/>
              </a:lnSpc>
              <a:spcBef>
                <a:spcPts val="450"/>
              </a:spcBef>
            </a:pPr>
            <a:r>
              <a:rPr sz="1050" spc="-20" dirty="0">
                <a:solidFill>
                  <a:srgbClr val="2B2A29"/>
                </a:solidFill>
                <a:latin typeface="Noto Serif CJK JP"/>
                <a:cs typeface="Noto Serif CJK JP"/>
              </a:rPr>
              <a:t>会被要求自费修正干扰。</a:t>
            </a:r>
            <a:endParaRPr sz="1050">
              <a:latin typeface="Noto Serif CJK JP"/>
              <a:cs typeface="Noto Serif CJK JP"/>
            </a:endParaRPr>
          </a:p>
          <a:p>
            <a:pPr marL="445134" marR="59055" indent="269240">
              <a:lnSpc>
                <a:spcPts val="1870"/>
              </a:lnSpc>
              <a:spcBef>
                <a:spcPts val="155"/>
              </a:spcBef>
            </a:pPr>
            <a:r>
              <a:rPr sz="1050" spc="-25" dirty="0">
                <a:solidFill>
                  <a:srgbClr val="2B2A29"/>
                </a:solidFill>
                <a:latin typeface="Noto Serif CJK JP"/>
                <a:cs typeface="Noto Serif CJK JP"/>
              </a:rPr>
              <a:t>使用者若进行我司未明示的变更或修正，可能会导致设备与 </a:t>
            </a:r>
            <a:r>
              <a:rPr sz="1050" spc="-50" dirty="0">
                <a:solidFill>
                  <a:srgbClr val="2B2A29"/>
                </a:solidFill>
                <a:latin typeface="Noto Serif CJK JP"/>
                <a:cs typeface="Noto Serif CJK JP"/>
              </a:rPr>
              <a:t>FCC</a:t>
            </a:r>
            <a:r>
              <a:rPr sz="1050" spc="80" dirty="0">
                <a:solidFill>
                  <a:srgbClr val="2B2A29"/>
                </a:solidFill>
                <a:latin typeface="Noto Serif CJK JP"/>
                <a:cs typeface="Noto Serif CJK JP"/>
              </a:rPr>
              <a:t> </a:t>
            </a:r>
            <a:r>
              <a:rPr sz="1050" spc="-10" dirty="0">
                <a:solidFill>
                  <a:srgbClr val="2B2A29"/>
                </a:solidFill>
                <a:latin typeface="Noto Serif CJK JP"/>
                <a:cs typeface="Noto Serif CJK JP"/>
              </a:rPr>
              <a:t>A</a:t>
            </a:r>
            <a:r>
              <a:rPr sz="1050" spc="-20" dirty="0">
                <a:solidFill>
                  <a:srgbClr val="2B2A29"/>
                </a:solidFill>
                <a:latin typeface="Noto Serif CJK JP"/>
                <a:cs typeface="Noto Serif CJK JP"/>
              </a:rPr>
              <a:t> 类要求不符，并免除其操作本设备的授权。</a:t>
            </a:r>
            <a:endParaRPr sz="1050">
              <a:latin typeface="Noto Serif CJK JP"/>
              <a:cs typeface="Noto Serif CJK JP"/>
            </a:endParaRPr>
          </a:p>
          <a:p>
            <a:pPr marL="346075" indent="-333375">
              <a:lnSpc>
                <a:spcPct val="100000"/>
              </a:lnSpc>
              <a:spcBef>
                <a:spcPts val="640"/>
              </a:spcBef>
              <a:buAutoNum type="arabicPeriod" startAt="2"/>
              <a:tabLst>
                <a:tab pos="346075" algn="l"/>
              </a:tabLst>
            </a:pPr>
            <a:r>
              <a:rPr sz="1600" spc="-50" dirty="0">
                <a:solidFill>
                  <a:srgbClr val="2B6CAB"/>
                </a:solidFill>
                <a:latin typeface="Noto Serif CJK JP"/>
                <a:cs typeface="Noto Serif CJK JP"/>
              </a:rPr>
              <a:t>欧盟 </a:t>
            </a:r>
            <a:r>
              <a:rPr sz="1600" spc="-35" dirty="0">
                <a:solidFill>
                  <a:srgbClr val="2B6CAB"/>
                </a:solidFill>
                <a:latin typeface="Noto Serif CJK JP"/>
                <a:cs typeface="Noto Serif CJK JP"/>
              </a:rPr>
              <a:t>CE</a:t>
            </a:r>
            <a:r>
              <a:rPr sz="1600" spc="5" dirty="0">
                <a:solidFill>
                  <a:srgbClr val="2B6CAB"/>
                </a:solidFill>
                <a:latin typeface="Noto Serif CJK JP"/>
                <a:cs typeface="Noto Serif CJK JP"/>
              </a:rPr>
              <a:t> 声明</a:t>
            </a:r>
            <a:endParaRPr sz="1600">
              <a:latin typeface="Noto Serif CJK JP"/>
              <a:cs typeface="Noto Serif CJK JP"/>
            </a:endParaRPr>
          </a:p>
          <a:p>
            <a:pPr marL="715010">
              <a:lnSpc>
                <a:spcPct val="100000"/>
              </a:lnSpc>
              <a:spcBef>
                <a:spcPts val="575"/>
              </a:spcBef>
            </a:pPr>
            <a:r>
              <a:rPr sz="1050" spc="-25" dirty="0">
                <a:solidFill>
                  <a:srgbClr val="2B2A29"/>
                </a:solidFill>
                <a:latin typeface="Noto Serif CJK JP"/>
                <a:cs typeface="Noto Serif CJK JP"/>
              </a:rPr>
              <a:t>介绍产品遵从的 CE</a:t>
            </a:r>
            <a:r>
              <a:rPr sz="1050" spc="-15" dirty="0">
                <a:solidFill>
                  <a:srgbClr val="2B2A29"/>
                </a:solidFill>
                <a:latin typeface="Noto Serif CJK JP"/>
                <a:cs typeface="Noto Serif CJK JP"/>
              </a:rPr>
              <a:t> 标准。</a:t>
            </a:r>
            <a:endParaRPr sz="1050">
              <a:latin typeface="Noto Serif CJK JP"/>
              <a:cs typeface="Noto Serif CJK JP"/>
            </a:endParaRPr>
          </a:p>
          <a:p>
            <a:pPr marL="715010">
              <a:lnSpc>
                <a:spcPct val="100000"/>
              </a:lnSpc>
              <a:spcBef>
                <a:spcPts val="325"/>
              </a:spcBef>
            </a:pPr>
            <a:r>
              <a:rPr sz="1050" spc="-25" dirty="0">
                <a:solidFill>
                  <a:srgbClr val="2B2A29"/>
                </a:solidFill>
                <a:latin typeface="Noto Serif CJK JP"/>
                <a:cs typeface="Noto Serif CJK JP"/>
              </a:rPr>
              <a:t>此为 </a:t>
            </a:r>
            <a:r>
              <a:rPr sz="1050" dirty="0">
                <a:solidFill>
                  <a:srgbClr val="2B2A29"/>
                </a:solidFill>
                <a:latin typeface="Noto Serif CJK JP"/>
                <a:cs typeface="Noto Serif CJK JP"/>
              </a:rPr>
              <a:t>A</a:t>
            </a:r>
            <a:r>
              <a:rPr sz="1050" spc="-55" dirty="0">
                <a:solidFill>
                  <a:srgbClr val="2B2A29"/>
                </a:solidFill>
                <a:latin typeface="Noto Serif CJK JP"/>
                <a:cs typeface="Noto Serif CJK JP"/>
              </a:rPr>
              <a:t> 类产品。在居住的环境中，本产品可能会造成电波干扰，在这种情况下，使</a:t>
            </a:r>
            <a:endParaRPr sz="1050">
              <a:latin typeface="Noto Serif CJK JP"/>
              <a:cs typeface="Noto Serif CJK JP"/>
            </a:endParaRPr>
          </a:p>
          <a:p>
            <a:pPr marL="445134">
              <a:lnSpc>
                <a:spcPct val="100000"/>
              </a:lnSpc>
              <a:spcBef>
                <a:spcPts val="600"/>
              </a:spcBef>
            </a:pPr>
            <a:r>
              <a:rPr sz="1050" spc="-20" dirty="0">
                <a:solidFill>
                  <a:srgbClr val="2B2A29"/>
                </a:solidFill>
                <a:latin typeface="Noto Serif CJK JP"/>
                <a:cs typeface="Noto Serif CJK JP"/>
              </a:rPr>
              <a:t>用者会被要求采取某些适当的对策。</a:t>
            </a:r>
            <a:endParaRPr sz="1050">
              <a:latin typeface="Noto Serif CJK JP"/>
              <a:cs typeface="Noto Serif CJK JP"/>
            </a:endParaRPr>
          </a:p>
        </p:txBody>
      </p:sp>
      <p:sp>
        <p:nvSpPr>
          <p:cNvPr id="8" name="object 8"/>
          <p:cNvSpPr txBox="1"/>
          <p:nvPr/>
        </p:nvSpPr>
        <p:spPr>
          <a:xfrm>
            <a:off x="607568" y="7223252"/>
            <a:ext cx="1209675" cy="269240"/>
          </a:xfrm>
          <a:prstGeom prst="rect">
            <a:avLst/>
          </a:prstGeom>
        </p:spPr>
        <p:txBody>
          <a:bodyPr vert="horz" wrap="square" lIns="0" tIns="12065" rIns="0" bIns="0" rtlCol="0">
            <a:spAutoFit/>
          </a:bodyPr>
          <a:lstStyle/>
          <a:p>
            <a:pPr marL="12700">
              <a:lnSpc>
                <a:spcPct val="100000"/>
              </a:lnSpc>
              <a:spcBef>
                <a:spcPts val="95"/>
              </a:spcBef>
              <a:tabLst>
                <a:tab pos="346075" algn="l"/>
              </a:tabLst>
            </a:pPr>
            <a:r>
              <a:rPr sz="1600" spc="-25" dirty="0">
                <a:solidFill>
                  <a:srgbClr val="2B6CAB"/>
                </a:solidFill>
                <a:latin typeface="Noto Serif CJK JP"/>
                <a:cs typeface="Noto Serif CJK JP"/>
              </a:rPr>
              <a:t>3.</a:t>
            </a:r>
            <a:r>
              <a:rPr sz="1600" dirty="0">
                <a:solidFill>
                  <a:srgbClr val="2B6CAB"/>
                </a:solidFill>
                <a:latin typeface="Noto Serif CJK JP"/>
                <a:cs typeface="Noto Serif CJK JP"/>
              </a:rPr>
              <a:t>	</a:t>
            </a:r>
            <a:r>
              <a:rPr sz="1600" spc="-20" dirty="0">
                <a:solidFill>
                  <a:srgbClr val="2B6CAB"/>
                </a:solidFill>
                <a:latin typeface="Noto Serif CJK JP"/>
                <a:cs typeface="Noto Serif CJK JP"/>
              </a:rPr>
              <a:t>中国 </a:t>
            </a:r>
            <a:r>
              <a:rPr sz="1600" spc="-50" dirty="0">
                <a:solidFill>
                  <a:srgbClr val="2B6CAB"/>
                </a:solidFill>
                <a:latin typeface="Noto Serif CJK JP"/>
                <a:cs typeface="Noto Serif CJK JP"/>
              </a:rPr>
              <a:t>CCC </a:t>
            </a:r>
            <a:endParaRPr sz="1600">
              <a:latin typeface="Noto Serif CJK JP"/>
              <a:cs typeface="Noto Serif CJK JP"/>
            </a:endParaRPr>
          </a:p>
        </p:txBody>
      </p:sp>
      <p:pic>
        <p:nvPicPr>
          <p:cNvPr id="9" name="object 9"/>
          <p:cNvPicPr/>
          <p:nvPr/>
        </p:nvPicPr>
        <p:blipFill>
          <a:blip r:embed="rId3" cstate="print"/>
          <a:stretch>
            <a:fillRect/>
          </a:stretch>
        </p:blipFill>
        <p:spPr>
          <a:xfrm>
            <a:off x="1056132" y="7763256"/>
            <a:ext cx="4980432" cy="35966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93994"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87</a:t>
            </a:r>
            <a:endParaRPr sz="900">
              <a:latin typeface="Noto Serif CJK JP"/>
              <a:cs typeface="Noto Serif CJK JP"/>
            </a:endParaRPr>
          </a:p>
        </p:txBody>
      </p:sp>
      <p:sp>
        <p:nvSpPr>
          <p:cNvPr id="3" name="object 3"/>
          <p:cNvSpPr txBox="1"/>
          <p:nvPr/>
        </p:nvSpPr>
        <p:spPr>
          <a:xfrm>
            <a:off x="1077467" y="2419866"/>
            <a:ext cx="4890770" cy="6101715"/>
          </a:xfrm>
          <a:prstGeom prst="rect">
            <a:avLst/>
          </a:prstGeom>
        </p:spPr>
        <p:txBody>
          <a:bodyPr vert="horz" wrap="square" lIns="0" tIns="0" rIns="0" bIns="0" rtlCol="0">
            <a:spAutoFit/>
          </a:bodyPr>
          <a:lstStyle/>
          <a:p>
            <a:pPr marL="48260" algn="ctr">
              <a:lnSpc>
                <a:spcPts val="1055"/>
              </a:lnSpc>
            </a:pPr>
            <a:r>
              <a:rPr sz="1000" spc="-55" dirty="0">
                <a:solidFill>
                  <a:srgbClr val="2B2A29"/>
                </a:solidFill>
                <a:latin typeface="Noto Serif CJK JP"/>
                <a:cs typeface="Noto Serif CJK JP"/>
              </a:rPr>
              <a:t>产品中有毒有害物质或元素的名称及含量标识表 － 服务器</a:t>
            </a:r>
            <a:endParaRPr sz="1000">
              <a:latin typeface="Noto Serif CJK JP"/>
              <a:cs typeface="Noto Serif CJK JP"/>
            </a:endParaRPr>
          </a:p>
          <a:p>
            <a:pPr marL="2432685">
              <a:lnSpc>
                <a:spcPct val="100000"/>
              </a:lnSpc>
              <a:spcBef>
                <a:spcPts val="795"/>
              </a:spcBef>
            </a:pPr>
            <a:r>
              <a:rPr sz="900" spc="-20" dirty="0">
                <a:solidFill>
                  <a:srgbClr val="2B2A29"/>
                </a:solidFill>
                <a:latin typeface="Noto Serif CJK JP"/>
                <a:cs typeface="Noto Serif CJK JP"/>
              </a:rPr>
              <a:t>有毒有害物质或元素</a:t>
            </a:r>
            <a:endParaRPr sz="900">
              <a:latin typeface="Noto Serif CJK JP"/>
              <a:cs typeface="Noto Serif CJK JP"/>
            </a:endParaRPr>
          </a:p>
          <a:p>
            <a:pPr marL="247015">
              <a:lnSpc>
                <a:spcPct val="100000"/>
              </a:lnSpc>
              <a:spcBef>
                <a:spcPts val="395"/>
              </a:spcBef>
              <a:tabLst>
                <a:tab pos="1159510" algn="l"/>
                <a:tab pos="1722120" algn="l"/>
                <a:tab pos="2307590" algn="l"/>
                <a:tab pos="2876550" algn="l"/>
                <a:tab pos="3582035" algn="l"/>
                <a:tab pos="4288155" algn="l"/>
              </a:tabLst>
            </a:pPr>
            <a:r>
              <a:rPr sz="1350" baseline="6172" dirty="0">
                <a:solidFill>
                  <a:srgbClr val="2B2A29"/>
                </a:solidFill>
                <a:latin typeface="Noto Serif CJK JP"/>
                <a:cs typeface="Noto Serif CJK JP"/>
              </a:rPr>
              <a:t>部件名</a:t>
            </a:r>
            <a:r>
              <a:rPr sz="1350" spc="-75" baseline="6172" dirty="0">
                <a:solidFill>
                  <a:srgbClr val="2B2A29"/>
                </a:solidFill>
                <a:latin typeface="Noto Serif CJK JP"/>
                <a:cs typeface="Noto Serif CJK JP"/>
              </a:rPr>
              <a:t>称</a:t>
            </a:r>
            <a:r>
              <a:rPr sz="1350" baseline="6172" dirty="0">
                <a:solidFill>
                  <a:srgbClr val="2B2A29"/>
                </a:solidFill>
                <a:latin typeface="Noto Serif CJK JP"/>
                <a:cs typeface="Noto Serif CJK JP"/>
              </a:rPr>
              <a:t>	</a:t>
            </a:r>
            <a:r>
              <a:rPr sz="900" spc="-50" dirty="0">
                <a:solidFill>
                  <a:srgbClr val="2B2A29"/>
                </a:solidFill>
                <a:latin typeface="Noto Serif CJK JP"/>
                <a:cs typeface="Noto Serif CJK JP"/>
              </a:rPr>
              <a:t>铅</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采</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锡</a:t>
            </a:r>
            <a:r>
              <a:rPr sz="900" dirty="0">
                <a:solidFill>
                  <a:srgbClr val="2B2A29"/>
                </a:solidFill>
                <a:latin typeface="Noto Serif CJK JP"/>
                <a:cs typeface="Noto Serif CJK JP"/>
              </a:rPr>
              <a:t>	六价</a:t>
            </a:r>
            <a:r>
              <a:rPr sz="900" spc="-50" dirty="0">
                <a:solidFill>
                  <a:srgbClr val="2B2A29"/>
                </a:solidFill>
                <a:latin typeface="Noto Serif CJK JP"/>
                <a:cs typeface="Noto Serif CJK JP"/>
              </a:rPr>
              <a:t>镕</a:t>
            </a:r>
            <a:r>
              <a:rPr sz="900" dirty="0">
                <a:solidFill>
                  <a:srgbClr val="2B2A29"/>
                </a:solidFill>
                <a:latin typeface="Noto Serif CJK JP"/>
                <a:cs typeface="Noto Serif CJK JP"/>
              </a:rPr>
              <a:t>	多淏联</a:t>
            </a:r>
            <a:r>
              <a:rPr sz="900" spc="-50" dirty="0">
                <a:solidFill>
                  <a:srgbClr val="2B2A29"/>
                </a:solidFill>
                <a:latin typeface="Noto Serif CJK JP"/>
                <a:cs typeface="Noto Serif CJK JP"/>
              </a:rPr>
              <a:t>苯</a:t>
            </a:r>
            <a:r>
              <a:rPr sz="900" dirty="0">
                <a:solidFill>
                  <a:srgbClr val="2B2A29"/>
                </a:solidFill>
                <a:latin typeface="Noto Serif CJK JP"/>
                <a:cs typeface="Noto Serif CJK JP"/>
              </a:rPr>
              <a:t>	多淏二苯</a:t>
            </a:r>
            <a:r>
              <a:rPr sz="900" spc="-50" dirty="0">
                <a:solidFill>
                  <a:srgbClr val="2B2A29"/>
                </a:solidFill>
                <a:latin typeface="Noto Serif CJK JP"/>
                <a:cs typeface="Noto Serif CJK JP"/>
              </a:rPr>
              <a:t>酪</a:t>
            </a:r>
            <a:endParaRPr sz="900">
              <a:latin typeface="Noto Serif CJK JP"/>
              <a:cs typeface="Noto Serif CJK JP"/>
            </a:endParaRPr>
          </a:p>
          <a:p>
            <a:pPr marL="1036319">
              <a:lnSpc>
                <a:spcPct val="100000"/>
              </a:lnSpc>
              <a:tabLst>
                <a:tab pos="1592580" algn="l"/>
                <a:tab pos="2263140" algn="l"/>
                <a:tab pos="2876550" algn="l"/>
                <a:tab pos="3669029" algn="l"/>
                <a:tab pos="4394835" algn="l"/>
              </a:tabLst>
            </a:pPr>
            <a:r>
              <a:rPr sz="900" dirty="0">
                <a:solidFill>
                  <a:srgbClr val="2B2A29"/>
                </a:solidFill>
                <a:latin typeface="Noto Serif CJK JP"/>
                <a:cs typeface="Noto Serif CJK JP"/>
              </a:rPr>
              <a:t>( P</a:t>
            </a:r>
            <a:r>
              <a:rPr sz="900" spc="10" dirty="0">
                <a:solidFill>
                  <a:srgbClr val="2B2A29"/>
                </a:solidFill>
                <a:latin typeface="Noto Serif CJK JP"/>
                <a:cs typeface="Noto Serif CJK JP"/>
              </a:rPr>
              <a:t> </a:t>
            </a:r>
            <a:r>
              <a:rPr sz="900" dirty="0">
                <a:solidFill>
                  <a:srgbClr val="2B2A29"/>
                </a:solidFill>
                <a:latin typeface="Noto Serif CJK JP"/>
                <a:cs typeface="Noto Serif CJK JP"/>
              </a:rPr>
              <a:t>b</a:t>
            </a:r>
            <a:r>
              <a:rPr sz="900" spc="1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 dirty="0">
                <a:solidFill>
                  <a:srgbClr val="2B2A29"/>
                </a:solidFill>
                <a:latin typeface="Noto Serif CJK JP"/>
                <a:cs typeface="Noto Serif CJK JP"/>
              </a:rPr>
              <a:t> </a:t>
            </a:r>
            <a:r>
              <a:rPr sz="900" dirty="0">
                <a:solidFill>
                  <a:srgbClr val="2B2A29"/>
                </a:solidFill>
                <a:latin typeface="Noto Serif CJK JP"/>
                <a:cs typeface="Noto Serif CJK JP"/>
              </a:rPr>
              <a:t>H g</a:t>
            </a:r>
            <a:r>
              <a:rPr sz="900" spc="-5"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20" dirty="0">
                <a:solidFill>
                  <a:srgbClr val="2B2A29"/>
                </a:solidFill>
                <a:latin typeface="Noto Serif CJK JP"/>
                <a:cs typeface="Noto Serif CJK JP"/>
              </a:rPr>
              <a:t>(Cd)</a:t>
            </a:r>
            <a:r>
              <a:rPr sz="900" dirty="0">
                <a:solidFill>
                  <a:srgbClr val="2B2A29"/>
                </a:solidFill>
                <a:latin typeface="Noto Serif CJK JP"/>
                <a:cs typeface="Noto Serif CJK JP"/>
              </a:rPr>
              <a:t>	</a:t>
            </a:r>
            <a:r>
              <a:rPr sz="900" spc="-80" dirty="0">
                <a:solidFill>
                  <a:srgbClr val="2B2A29"/>
                </a:solidFill>
                <a:latin typeface="Noto Serif CJK JP"/>
                <a:cs typeface="Noto Serif CJK JP"/>
              </a:rPr>
              <a:t>(Cr(V</a:t>
            </a:r>
            <a:r>
              <a:rPr sz="900" spc="-50" dirty="0">
                <a:solidFill>
                  <a:srgbClr val="2B2A29"/>
                </a:solidFill>
                <a:latin typeface="Noto Serif CJK JP"/>
                <a:cs typeface="Noto Serif CJK JP"/>
              </a:rPr>
              <a:t> </a:t>
            </a:r>
            <a:r>
              <a:rPr sz="900" spc="85"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10" dirty="0">
                <a:solidFill>
                  <a:srgbClr val="2B2A29"/>
                </a:solidFill>
                <a:latin typeface="Noto Serif CJK JP"/>
                <a:cs typeface="Noto Serif CJK JP"/>
              </a:rPr>
              <a:t>(PBB)</a:t>
            </a:r>
            <a:r>
              <a:rPr sz="900" dirty="0">
                <a:solidFill>
                  <a:srgbClr val="2B2A29"/>
                </a:solidFill>
                <a:latin typeface="Noto Serif CJK JP"/>
                <a:cs typeface="Noto Serif CJK JP"/>
              </a:rPr>
              <a:t>	</a:t>
            </a:r>
            <a:r>
              <a:rPr sz="900" spc="-10" dirty="0">
                <a:solidFill>
                  <a:srgbClr val="2B2A29"/>
                </a:solidFill>
                <a:latin typeface="Noto Serif CJK JP"/>
                <a:cs typeface="Noto Serif CJK JP"/>
              </a:rPr>
              <a:t>(PBDE)</a:t>
            </a:r>
            <a:endParaRPr sz="900">
              <a:latin typeface="Noto Serif CJK JP"/>
              <a:cs typeface="Noto Serif CJK JP"/>
            </a:endParaRPr>
          </a:p>
          <a:p>
            <a:pPr>
              <a:lnSpc>
                <a:spcPct val="100000"/>
              </a:lnSpc>
              <a:spcBef>
                <a:spcPts val="505"/>
              </a:spcBef>
              <a:tabLst>
                <a:tab pos="1159510" algn="l"/>
                <a:tab pos="1722120" algn="l"/>
                <a:tab pos="2307590" algn="l"/>
                <a:tab pos="2990850" algn="l"/>
                <a:tab pos="3754120" algn="l"/>
                <a:tab pos="4516755" algn="l"/>
              </a:tabLst>
            </a:pPr>
            <a:r>
              <a:rPr sz="900" dirty="0">
                <a:solidFill>
                  <a:srgbClr val="2B2A29"/>
                </a:solidFill>
                <a:latin typeface="Noto Serif CJK JP"/>
                <a:cs typeface="Noto Serif CJK JP"/>
              </a:rPr>
              <a:t>机</a:t>
            </a:r>
            <a:r>
              <a:rPr sz="900" spc="-50" dirty="0">
                <a:solidFill>
                  <a:srgbClr val="2B2A29"/>
                </a:solidFill>
                <a:latin typeface="Noto Serif CJK JP"/>
                <a:cs typeface="Noto Serif CJK JP"/>
              </a:rPr>
              <a:t>箱</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a:lnSpc>
                <a:spcPct val="100000"/>
              </a:lnSpc>
              <a:spcBef>
                <a:spcPts val="490"/>
              </a:spcBef>
              <a:tabLst>
                <a:tab pos="1159510" algn="l"/>
                <a:tab pos="1722120" algn="l"/>
                <a:tab pos="2307590" algn="l"/>
                <a:tab pos="2990850" algn="l"/>
                <a:tab pos="3754120" algn="l"/>
                <a:tab pos="4516755" algn="l"/>
              </a:tabLst>
            </a:pPr>
            <a:r>
              <a:rPr sz="900" dirty="0">
                <a:solidFill>
                  <a:srgbClr val="2B2A29"/>
                </a:solidFill>
                <a:latin typeface="Noto Serif CJK JP"/>
                <a:cs typeface="Noto Serif CJK JP"/>
              </a:rPr>
              <a:t>主</a:t>
            </a:r>
            <a:r>
              <a:rPr sz="900" spc="-50" dirty="0">
                <a:solidFill>
                  <a:srgbClr val="2B2A29"/>
                </a:solidFill>
                <a:latin typeface="Noto Serif CJK JP"/>
                <a:cs typeface="Noto Serif CJK JP"/>
              </a:rPr>
              <a:t>板</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a:lnSpc>
                <a:spcPct val="100000"/>
              </a:lnSpc>
              <a:spcBef>
                <a:spcPts val="509"/>
              </a:spcBef>
              <a:tabLst>
                <a:tab pos="1159510" algn="l"/>
                <a:tab pos="1722120" algn="l"/>
                <a:tab pos="2307590" algn="l"/>
                <a:tab pos="2990850" algn="l"/>
                <a:tab pos="3754120" algn="l"/>
                <a:tab pos="4516755" algn="l"/>
              </a:tabLst>
            </a:pPr>
            <a:r>
              <a:rPr sz="900" dirty="0">
                <a:solidFill>
                  <a:srgbClr val="2B2A29"/>
                </a:solidFill>
                <a:latin typeface="Noto Serif CJK JP"/>
                <a:cs typeface="Noto Serif CJK JP"/>
              </a:rPr>
              <a:t>内</a:t>
            </a:r>
            <a:r>
              <a:rPr sz="900" spc="-50" dirty="0">
                <a:solidFill>
                  <a:srgbClr val="2B2A29"/>
                </a:solidFill>
                <a:latin typeface="Noto Serif CJK JP"/>
                <a:cs typeface="Noto Serif CJK JP"/>
              </a:rPr>
              <a:t>存</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a:lnSpc>
                <a:spcPct val="100000"/>
              </a:lnSpc>
              <a:spcBef>
                <a:spcPts val="500"/>
              </a:spcBef>
              <a:tabLst>
                <a:tab pos="1159510" algn="l"/>
                <a:tab pos="1722120" algn="l"/>
                <a:tab pos="2307590" algn="l"/>
                <a:tab pos="2990850" algn="l"/>
                <a:tab pos="3754120" algn="l"/>
                <a:tab pos="4516755" algn="l"/>
              </a:tabLst>
            </a:pPr>
            <a:r>
              <a:rPr sz="900" dirty="0">
                <a:solidFill>
                  <a:srgbClr val="2B2A29"/>
                </a:solidFill>
                <a:latin typeface="Noto Serif CJK JP"/>
                <a:cs typeface="Noto Serif CJK JP"/>
              </a:rPr>
              <a:t>硬</a:t>
            </a:r>
            <a:r>
              <a:rPr sz="900" spc="-50" dirty="0">
                <a:solidFill>
                  <a:srgbClr val="2B2A29"/>
                </a:solidFill>
                <a:latin typeface="Noto Serif CJK JP"/>
                <a:cs typeface="Noto Serif CJK JP"/>
              </a:rPr>
              <a:t>盘</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a:lnSpc>
                <a:spcPct val="100000"/>
              </a:lnSpc>
              <a:spcBef>
                <a:spcPts val="240"/>
              </a:spcBef>
              <a:tabLst>
                <a:tab pos="1159510" algn="l"/>
                <a:tab pos="1722120" algn="l"/>
                <a:tab pos="2307590" algn="l"/>
                <a:tab pos="2988945" algn="l"/>
                <a:tab pos="3754120" algn="l"/>
                <a:tab pos="4516755" algn="l"/>
              </a:tabLst>
            </a:pPr>
            <a:r>
              <a:rPr sz="900" dirty="0">
                <a:solidFill>
                  <a:srgbClr val="2B2A29"/>
                </a:solidFill>
                <a:latin typeface="Noto Serif CJK JP"/>
                <a:cs typeface="Noto Serif CJK JP"/>
              </a:rPr>
              <a:t>电</a:t>
            </a:r>
            <a:r>
              <a:rPr sz="900" spc="-50" dirty="0">
                <a:solidFill>
                  <a:srgbClr val="2B2A29"/>
                </a:solidFill>
                <a:latin typeface="Noto Serif CJK JP"/>
                <a:cs typeface="Noto Serif CJK JP"/>
              </a:rPr>
              <a:t>源</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marR="252095">
              <a:lnSpc>
                <a:spcPts val="1560"/>
              </a:lnSpc>
              <a:spcBef>
                <a:spcPts val="120"/>
              </a:spcBef>
              <a:tabLst>
                <a:tab pos="1159510" algn="l"/>
                <a:tab pos="1722120" algn="l"/>
                <a:tab pos="2307590" algn="l"/>
                <a:tab pos="2988945" algn="l"/>
                <a:tab pos="3754120" algn="l"/>
                <a:tab pos="4516755" algn="l"/>
              </a:tabLst>
            </a:pPr>
            <a:r>
              <a:rPr sz="900" dirty="0">
                <a:solidFill>
                  <a:srgbClr val="2B2A29"/>
                </a:solidFill>
                <a:latin typeface="Noto Serif CJK JP"/>
                <a:cs typeface="Noto Serif CJK JP"/>
              </a:rPr>
              <a:t>电源</a:t>
            </a:r>
            <a:r>
              <a:rPr sz="900" spc="-50" dirty="0">
                <a:solidFill>
                  <a:srgbClr val="2B2A29"/>
                </a:solidFill>
                <a:latin typeface="Noto Serif CJK JP"/>
                <a:cs typeface="Noto Serif CJK JP"/>
              </a:rPr>
              <a:t>线</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软</a:t>
            </a:r>
            <a:r>
              <a:rPr sz="900" spc="-50" dirty="0">
                <a:solidFill>
                  <a:srgbClr val="2B2A29"/>
                </a:solidFill>
                <a:latin typeface="Noto Serif CJK JP"/>
                <a:cs typeface="Noto Serif CJK JP"/>
              </a:rPr>
              <a:t>驱</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a:lnSpc>
                <a:spcPct val="100000"/>
              </a:lnSpc>
              <a:spcBef>
                <a:spcPts val="340"/>
              </a:spcBef>
              <a:tabLst>
                <a:tab pos="1159510" algn="l"/>
                <a:tab pos="1722120" algn="l"/>
                <a:tab pos="2307590" algn="l"/>
                <a:tab pos="2988945" algn="l"/>
                <a:tab pos="3754120" algn="l"/>
                <a:tab pos="4516755" algn="l"/>
              </a:tabLst>
            </a:pPr>
            <a:r>
              <a:rPr sz="900" spc="245" dirty="0">
                <a:solidFill>
                  <a:srgbClr val="2B2A29"/>
                </a:solidFill>
                <a:latin typeface="Noto Serif CJK JP"/>
                <a:cs typeface="Noto Serif CJK JP"/>
              </a:rPr>
              <a:t>А</a:t>
            </a:r>
            <a:r>
              <a:rPr sz="900" spc="-50" dirty="0">
                <a:solidFill>
                  <a:srgbClr val="2B2A29"/>
                </a:solidFill>
                <a:latin typeface="Noto Serif CJK JP"/>
                <a:cs typeface="Noto Serif CJK JP"/>
              </a:rPr>
              <a:t>驱</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marR="250825" algn="just">
              <a:lnSpc>
                <a:spcPct val="143900"/>
              </a:lnSpc>
              <a:spcBef>
                <a:spcPts val="5"/>
              </a:spcBef>
              <a:tabLst>
                <a:tab pos="1158240" algn="l"/>
                <a:tab pos="1720850" algn="l"/>
                <a:tab pos="2307590" algn="l"/>
                <a:tab pos="2988945" algn="l"/>
                <a:tab pos="3754120" algn="l"/>
                <a:tab pos="4516755" algn="l"/>
              </a:tabLst>
            </a:pPr>
            <a:r>
              <a:rPr sz="900" dirty="0">
                <a:solidFill>
                  <a:srgbClr val="2B2A29"/>
                </a:solidFill>
                <a:latin typeface="Noto Serif CJK JP"/>
                <a:cs typeface="Noto Serif CJK JP"/>
              </a:rPr>
              <a:t>外插网</a:t>
            </a:r>
            <a:r>
              <a:rPr sz="900" spc="-50" dirty="0">
                <a:solidFill>
                  <a:srgbClr val="2B2A29"/>
                </a:solidFill>
                <a:latin typeface="Noto Serif CJK JP"/>
                <a:cs typeface="Noto Serif CJK JP"/>
              </a:rPr>
              <a:t>卡</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外插存储</a:t>
            </a:r>
            <a:r>
              <a:rPr sz="900" spc="-50" dirty="0">
                <a:solidFill>
                  <a:srgbClr val="2B2A29"/>
                </a:solidFill>
                <a:latin typeface="Noto Serif CJK JP"/>
                <a:cs typeface="Noto Serif CJK JP"/>
              </a:rPr>
              <a:t>卡</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225" dirty="0">
                <a:solidFill>
                  <a:srgbClr val="2B2A29"/>
                </a:solidFill>
                <a:latin typeface="Noto Serif CJK JP"/>
                <a:cs typeface="Noto Serif CJK JP"/>
              </a:rPr>
              <a:t> </a:t>
            </a:r>
            <a:r>
              <a:rPr sz="900" spc="-45"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连接板</a:t>
            </a:r>
            <a:r>
              <a:rPr sz="900" spc="-50" dirty="0">
                <a:solidFill>
                  <a:srgbClr val="2B2A29"/>
                </a:solidFill>
                <a:latin typeface="Noto Serif CJK JP"/>
                <a:cs typeface="Noto Serif CJK JP"/>
              </a:rPr>
              <a:t>卡</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数据线</a:t>
            </a:r>
            <a:r>
              <a:rPr sz="900" spc="-50" dirty="0">
                <a:solidFill>
                  <a:srgbClr val="2B2A29"/>
                </a:solidFill>
                <a:latin typeface="Noto Serif CJK JP"/>
                <a:cs typeface="Noto Serif CJK JP"/>
              </a:rPr>
              <a:t>缆</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spc="-10" dirty="0">
                <a:solidFill>
                  <a:srgbClr val="2B2A29"/>
                </a:solidFill>
                <a:latin typeface="Noto Serif CJK JP"/>
                <a:cs typeface="Noto Serif CJK JP"/>
              </a:rPr>
              <a:t>键</a:t>
            </a:r>
            <a:r>
              <a:rPr sz="900" spc="-50" dirty="0">
                <a:solidFill>
                  <a:srgbClr val="2B2A29"/>
                </a:solidFill>
                <a:latin typeface="Noto Serif CJK JP"/>
                <a:cs typeface="Noto Serif CJK JP"/>
              </a:rPr>
              <a:t>盘</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endParaRPr sz="900">
              <a:latin typeface="Noto Serif CJK JP"/>
              <a:cs typeface="Noto Serif CJK JP"/>
            </a:endParaRPr>
          </a:p>
          <a:p>
            <a:pPr marR="252095" algn="just">
              <a:lnSpc>
                <a:spcPct val="143900"/>
              </a:lnSpc>
              <a:spcBef>
                <a:spcPts val="5"/>
              </a:spcBef>
              <a:tabLst>
                <a:tab pos="1158240" algn="l"/>
                <a:tab pos="1720850" algn="l"/>
                <a:tab pos="2307590" algn="l"/>
                <a:tab pos="2988945" algn="l"/>
                <a:tab pos="3754120" algn="l"/>
                <a:tab pos="4516755" algn="l"/>
              </a:tabLst>
            </a:pPr>
            <a:r>
              <a:rPr sz="900" dirty="0">
                <a:solidFill>
                  <a:srgbClr val="2B2A29"/>
                </a:solidFill>
                <a:latin typeface="Noto Serif CJK JP"/>
                <a:cs typeface="Noto Serif CJK JP"/>
              </a:rPr>
              <a:t>鼠</a:t>
            </a:r>
            <a:r>
              <a:rPr sz="900" spc="-50" dirty="0">
                <a:solidFill>
                  <a:srgbClr val="2B2A29"/>
                </a:solidFill>
                <a:latin typeface="Noto Serif CJK JP"/>
                <a:cs typeface="Noto Serif CJK JP"/>
              </a:rPr>
              <a:t>标</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中央处理</a:t>
            </a:r>
            <a:r>
              <a:rPr sz="900" spc="-50" dirty="0">
                <a:solidFill>
                  <a:srgbClr val="2B2A29"/>
                </a:solidFill>
                <a:latin typeface="Noto Serif CJK JP"/>
                <a:cs typeface="Noto Serif CJK JP"/>
              </a:rPr>
              <a:t>器</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225" dirty="0">
                <a:solidFill>
                  <a:srgbClr val="2B2A29"/>
                </a:solidFill>
                <a:latin typeface="Noto Serif CJK JP"/>
                <a:cs typeface="Noto Serif CJK JP"/>
              </a:rPr>
              <a:t> </a:t>
            </a:r>
            <a:r>
              <a:rPr sz="900" spc="-45"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处理器散热</a:t>
            </a:r>
            <a:r>
              <a:rPr sz="900" spc="-50" dirty="0">
                <a:solidFill>
                  <a:srgbClr val="2B2A29"/>
                </a:solidFill>
                <a:latin typeface="Noto Serif CJK JP"/>
                <a:cs typeface="Noto Serif CJK JP"/>
              </a:rPr>
              <a:t>器</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导</a:t>
            </a:r>
            <a:r>
              <a:rPr sz="900" spc="-50" dirty="0">
                <a:solidFill>
                  <a:srgbClr val="2B2A29"/>
                </a:solidFill>
                <a:latin typeface="Noto Serif CJK JP"/>
                <a:cs typeface="Noto Serif CJK JP"/>
              </a:rPr>
              <a:t>轨</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印刷</a:t>
            </a:r>
            <a:r>
              <a:rPr sz="900" spc="-50" dirty="0">
                <a:solidFill>
                  <a:srgbClr val="2B2A29"/>
                </a:solidFill>
                <a:latin typeface="Noto Serif CJK JP"/>
                <a:cs typeface="Noto Serif CJK JP"/>
              </a:rPr>
              <a:t>品</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spc="245" dirty="0">
                <a:solidFill>
                  <a:srgbClr val="2B2A29"/>
                </a:solidFill>
                <a:latin typeface="Noto Serif CJK JP"/>
                <a:cs typeface="Noto Serif CJK JP"/>
              </a:rPr>
              <a:t> А</a:t>
            </a:r>
            <a:r>
              <a:rPr sz="900" spc="-50" dirty="0">
                <a:solidFill>
                  <a:srgbClr val="2B2A29"/>
                </a:solidFill>
                <a:latin typeface="Noto Serif CJK JP"/>
                <a:cs typeface="Noto Serif CJK JP"/>
              </a:rPr>
              <a:t>盘</a:t>
            </a:r>
            <a:r>
              <a:rPr sz="900" dirty="0">
                <a:solidFill>
                  <a:srgbClr val="2B2A29"/>
                </a:solidFill>
                <a:latin typeface="Noto Serif CJK JP"/>
                <a:cs typeface="Noto Serif CJK JP"/>
              </a:rPr>
              <a:t>	</a:t>
            </a:r>
            <a:r>
              <a:rPr sz="900" spc="-229" dirty="0">
                <a:solidFill>
                  <a:srgbClr val="2B2A29"/>
                </a:solidFill>
                <a:latin typeface="Noto Serif CJK JP"/>
                <a:cs typeface="Noto Serif CJK JP"/>
              </a:rPr>
              <a:t> </a:t>
            </a:r>
            <a:r>
              <a:rPr sz="900" spc="-50" dirty="0">
                <a:solidFill>
                  <a:srgbClr val="2B2A29"/>
                </a:solidFill>
                <a:latin typeface="Noto Serif CJK JP"/>
                <a:cs typeface="Noto Serif CJK JP"/>
              </a:rPr>
              <a:t>。</a:t>
            </a:r>
            <a:r>
              <a:rPr sz="900" dirty="0">
                <a:solidFill>
                  <a:srgbClr val="2B2A29"/>
                </a:solidFill>
                <a:latin typeface="Noto Serif CJK JP"/>
                <a:cs typeface="Noto Serif CJK JP"/>
              </a:rPr>
              <a:t>	</a:t>
            </a:r>
            <a:r>
              <a:rPr sz="900" spc="-6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84"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spc="-610" dirty="0">
                <a:solidFill>
                  <a:srgbClr val="2B2A29"/>
                </a:solidFill>
                <a:latin typeface="Noto Serif CJK JP"/>
                <a:cs typeface="Noto Serif CJK JP"/>
              </a:rPr>
              <a:t>。</a:t>
            </a:r>
            <a:r>
              <a:rPr sz="900" dirty="0">
                <a:solidFill>
                  <a:srgbClr val="2B2A29"/>
                </a:solidFill>
                <a:latin typeface="Noto Serif CJK JP"/>
                <a:cs typeface="Noto Serif CJK JP"/>
              </a:rPr>
              <a:t>包装箱</a:t>
            </a:r>
            <a:r>
              <a:rPr sz="900" spc="49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8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09"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spc="-725" dirty="0">
                <a:solidFill>
                  <a:srgbClr val="2B2A29"/>
                </a:solidFill>
                <a:latin typeface="Noto Serif CJK JP"/>
                <a:cs typeface="Noto Serif CJK JP"/>
              </a:rPr>
              <a:t>。</a:t>
            </a:r>
            <a:r>
              <a:rPr sz="900" dirty="0">
                <a:solidFill>
                  <a:srgbClr val="2B2A29"/>
                </a:solidFill>
                <a:latin typeface="Noto Serif CJK JP"/>
                <a:cs typeface="Noto Serif CJK JP"/>
              </a:rPr>
              <a:t>包装衬垫</a:t>
            </a:r>
            <a:r>
              <a:rPr sz="900" spc="465"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8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09"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spc="-700" dirty="0">
                <a:solidFill>
                  <a:srgbClr val="2B2A29"/>
                </a:solidFill>
                <a:latin typeface="Noto Serif CJK JP"/>
                <a:cs typeface="Noto Serif CJK JP"/>
              </a:rPr>
              <a:t>。</a:t>
            </a:r>
            <a:r>
              <a:rPr sz="900" dirty="0">
                <a:solidFill>
                  <a:srgbClr val="2B2A29"/>
                </a:solidFill>
                <a:latin typeface="Noto Serif CJK JP"/>
                <a:cs typeface="Noto Serif CJK JP"/>
              </a:rPr>
              <a:t>包装塑料袋</a:t>
            </a:r>
            <a:r>
              <a:rPr sz="900" spc="434"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84"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395"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15"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15" dirty="0">
                <a:solidFill>
                  <a:srgbClr val="2B2A29"/>
                </a:solidFill>
                <a:latin typeface="Noto Serif CJK JP"/>
                <a:cs typeface="Noto Serif CJK JP"/>
              </a:rPr>
              <a:t>        </a:t>
            </a:r>
            <a:r>
              <a:rPr sz="900" dirty="0">
                <a:solidFill>
                  <a:srgbClr val="2B2A29"/>
                </a:solidFill>
                <a:latin typeface="Noto Serif CJK JP"/>
                <a:cs typeface="Noto Serif CJK JP"/>
              </a:rPr>
              <a:t>。</a:t>
            </a:r>
            <a:r>
              <a:rPr sz="900" spc="415" dirty="0">
                <a:solidFill>
                  <a:srgbClr val="2B2A29"/>
                </a:solidFill>
                <a:latin typeface="Noto Serif CJK JP"/>
                <a:cs typeface="Noto Serif CJK JP"/>
              </a:rPr>
              <a:t>        </a:t>
            </a:r>
            <a:r>
              <a:rPr sz="900" spc="-680" dirty="0">
                <a:solidFill>
                  <a:srgbClr val="2B2A29"/>
                </a:solidFill>
                <a:latin typeface="Noto Serif CJK JP"/>
                <a:cs typeface="Noto Serif CJK JP"/>
              </a:rPr>
              <a:t>。</a:t>
            </a:r>
            <a:endParaRPr sz="900">
              <a:latin typeface="Noto Serif CJK JP"/>
              <a:cs typeface="Noto Serif CJK JP"/>
            </a:endParaRPr>
          </a:p>
          <a:p>
            <a:pPr>
              <a:lnSpc>
                <a:spcPct val="100000"/>
              </a:lnSpc>
              <a:spcBef>
                <a:spcPts val="1140"/>
              </a:spcBef>
            </a:pPr>
            <a:r>
              <a:rPr sz="900" spc="65" dirty="0">
                <a:solidFill>
                  <a:srgbClr val="2B2A29"/>
                </a:solidFill>
                <a:latin typeface="Noto Serif CJK JP"/>
                <a:cs typeface="Noto Serif CJK JP"/>
              </a:rPr>
              <a:t>说明</a:t>
            </a:r>
            <a:endParaRPr sz="900">
              <a:latin typeface="Noto Serif CJK JP"/>
              <a:cs typeface="Noto Serif CJK JP"/>
            </a:endParaRPr>
          </a:p>
          <a:p>
            <a:pPr>
              <a:lnSpc>
                <a:spcPct val="100000"/>
              </a:lnSpc>
              <a:spcBef>
                <a:spcPts val="55"/>
              </a:spcBef>
            </a:pPr>
            <a:r>
              <a:rPr sz="900" spc="-40" dirty="0">
                <a:solidFill>
                  <a:srgbClr val="2B2A29"/>
                </a:solidFill>
                <a:latin typeface="Noto Serif CJK JP"/>
                <a:cs typeface="Noto Serif CJK JP"/>
              </a:rPr>
              <a:t>1</a:t>
            </a:r>
            <a:r>
              <a:rPr sz="900" spc="-5" dirty="0">
                <a:solidFill>
                  <a:srgbClr val="2B2A29"/>
                </a:solidFill>
                <a:latin typeface="Noto Serif CJK JP"/>
                <a:cs typeface="Noto Serif CJK JP"/>
              </a:rPr>
              <a:t>、。 表示该有毒有害物质在该部件所有均质材料中的含董均在《电子信息产品中有毒有害物质</a:t>
            </a:r>
            <a:endParaRPr sz="900">
              <a:latin typeface="Noto Serif CJK JP"/>
              <a:cs typeface="Noto Serif CJK JP"/>
            </a:endParaRPr>
          </a:p>
          <a:p>
            <a:pPr>
              <a:lnSpc>
                <a:spcPct val="100000"/>
              </a:lnSpc>
              <a:spcBef>
                <a:spcPts val="215"/>
              </a:spcBef>
            </a:pPr>
            <a:r>
              <a:rPr sz="900" spc="-45" dirty="0">
                <a:solidFill>
                  <a:srgbClr val="2B2A29"/>
                </a:solidFill>
                <a:latin typeface="Noto Serif CJK JP"/>
                <a:cs typeface="Noto Serif CJK JP"/>
              </a:rPr>
              <a:t>的限董要求〉 标准规定的限董要求以下。</a:t>
            </a:r>
            <a:endParaRPr sz="900">
              <a:latin typeface="Noto Serif CJK JP"/>
              <a:cs typeface="Noto Serif CJK JP"/>
            </a:endParaRPr>
          </a:p>
          <a:p>
            <a:pPr>
              <a:lnSpc>
                <a:spcPct val="120000"/>
              </a:lnSpc>
              <a:tabLst>
                <a:tab pos="377825" algn="l"/>
              </a:tabLst>
            </a:pPr>
            <a:r>
              <a:rPr sz="900" spc="-40" dirty="0">
                <a:solidFill>
                  <a:srgbClr val="2B2A29"/>
                </a:solidFill>
                <a:latin typeface="Noto Serif CJK JP"/>
                <a:cs typeface="Noto Serif CJK JP"/>
              </a:rPr>
              <a:t>2</a:t>
            </a:r>
            <a:r>
              <a:rPr sz="900" dirty="0">
                <a:solidFill>
                  <a:srgbClr val="2B2A29"/>
                </a:solidFill>
                <a:latin typeface="Noto Serif CJK JP"/>
                <a:cs typeface="Noto Serif CJK JP"/>
              </a:rPr>
              <a:t>、</a:t>
            </a:r>
            <a:r>
              <a:rPr sz="900" spc="-50" dirty="0">
                <a:solidFill>
                  <a:srgbClr val="2B2A29"/>
                </a:solidFill>
                <a:latin typeface="Noto Serif CJK JP"/>
                <a:cs typeface="Noto Serif CJK JP"/>
              </a:rPr>
              <a:t>X</a:t>
            </a:r>
            <a:r>
              <a:rPr sz="900" dirty="0">
                <a:solidFill>
                  <a:srgbClr val="2B2A29"/>
                </a:solidFill>
                <a:latin typeface="Noto Serif CJK JP"/>
                <a:cs typeface="Noto Serif CJK JP"/>
              </a:rPr>
              <a:t>	表示该有毒有害物质至少在该部件的某－均质材料中的含董超出《电子信息产品中有毒</a:t>
            </a:r>
            <a:r>
              <a:rPr sz="900" spc="-50" dirty="0">
                <a:solidFill>
                  <a:srgbClr val="2B2A29"/>
                </a:solidFill>
                <a:latin typeface="Noto Serif CJK JP"/>
                <a:cs typeface="Noto Serif CJK JP"/>
              </a:rPr>
              <a:t>有</a:t>
            </a:r>
            <a:r>
              <a:rPr sz="900" spc="-25" dirty="0">
                <a:solidFill>
                  <a:srgbClr val="2B2A29"/>
                </a:solidFill>
                <a:latin typeface="Noto Serif CJK JP"/>
                <a:cs typeface="Noto Serif CJK JP"/>
              </a:rPr>
              <a:t>害物质的限董要求</a:t>
            </a:r>
            <a:r>
              <a:rPr sz="900" dirty="0">
                <a:solidFill>
                  <a:srgbClr val="2B2A29"/>
                </a:solidFill>
                <a:latin typeface="Noto Serif CJK JP"/>
                <a:cs typeface="Noto Serif CJK JP"/>
              </a:rPr>
              <a:t>〉</a:t>
            </a:r>
            <a:r>
              <a:rPr sz="900" spc="165" dirty="0">
                <a:solidFill>
                  <a:srgbClr val="2B2A29"/>
                </a:solidFill>
                <a:latin typeface="Noto Serif CJK JP"/>
                <a:cs typeface="Noto Serif CJK JP"/>
              </a:rPr>
              <a:t> </a:t>
            </a:r>
            <a:r>
              <a:rPr sz="900" spc="-25" dirty="0">
                <a:solidFill>
                  <a:srgbClr val="2B2A29"/>
                </a:solidFill>
                <a:latin typeface="Noto Serif CJK JP"/>
                <a:cs typeface="Noto Serif CJK JP"/>
              </a:rPr>
              <a:t>标准规定的限董要求。表格中</a:t>
            </a:r>
            <a:r>
              <a:rPr sz="900" spc="509" dirty="0">
                <a:solidFill>
                  <a:srgbClr val="2B2A29"/>
                </a:solidFill>
                <a:latin typeface="Noto Serif CJK JP"/>
                <a:cs typeface="Noto Serif CJK JP"/>
              </a:rPr>
              <a:t>“</a:t>
            </a:r>
            <a:r>
              <a:rPr sz="900" spc="60" dirty="0">
                <a:solidFill>
                  <a:srgbClr val="2B2A29"/>
                </a:solidFill>
                <a:latin typeface="Noto Serif CJK JP"/>
                <a:cs typeface="Noto Serif CJK JP"/>
              </a:rPr>
              <a:t> </a:t>
            </a:r>
            <a:r>
              <a:rPr sz="900" spc="-200" dirty="0">
                <a:solidFill>
                  <a:srgbClr val="2B2A29"/>
                </a:solidFill>
                <a:latin typeface="Noto Serif CJK JP"/>
                <a:cs typeface="Noto Serif CJK JP"/>
              </a:rPr>
              <a:t>X</a:t>
            </a:r>
            <a:r>
              <a:rPr sz="900" spc="65" dirty="0">
                <a:solidFill>
                  <a:srgbClr val="2B2A29"/>
                </a:solidFill>
                <a:latin typeface="Noto Serif CJK JP"/>
                <a:cs typeface="Noto Serif CJK JP"/>
              </a:rPr>
              <a:t> </a:t>
            </a:r>
            <a:r>
              <a:rPr sz="900" spc="120" dirty="0">
                <a:solidFill>
                  <a:srgbClr val="2B2A29"/>
                </a:solidFill>
                <a:latin typeface="Noto Serif CJK JP"/>
                <a:cs typeface="Noto Serif CJK JP"/>
              </a:rPr>
              <a:t>"</a:t>
            </a:r>
            <a:r>
              <a:rPr sz="900" spc="60" dirty="0">
                <a:solidFill>
                  <a:srgbClr val="2B2A29"/>
                </a:solidFill>
                <a:latin typeface="Noto Serif CJK JP"/>
                <a:cs typeface="Noto Serif CJK JP"/>
              </a:rPr>
              <a:t> </a:t>
            </a:r>
            <a:r>
              <a:rPr sz="900" dirty="0">
                <a:solidFill>
                  <a:srgbClr val="2B2A29"/>
                </a:solidFill>
                <a:latin typeface="Noto Serif CJK JP"/>
                <a:cs typeface="Noto Serif CJK JP"/>
              </a:rPr>
              <a:t>受印制</a:t>
            </a:r>
            <a:r>
              <a:rPr sz="900" spc="-15" dirty="0">
                <a:solidFill>
                  <a:srgbClr val="2B2A29"/>
                </a:solidFill>
                <a:latin typeface="Noto Serif CJK JP"/>
                <a:cs typeface="Noto Serif CJK JP"/>
              </a:rPr>
              <a:t>板</a:t>
            </a:r>
            <a:r>
              <a:rPr sz="900" dirty="0">
                <a:solidFill>
                  <a:srgbClr val="2B2A29"/>
                </a:solidFill>
                <a:latin typeface="Noto Serif CJK JP"/>
                <a:cs typeface="Noto Serif CJK JP"/>
              </a:rPr>
              <a:t>焊接</a:t>
            </a:r>
            <a:r>
              <a:rPr sz="900" spc="-15" dirty="0">
                <a:solidFill>
                  <a:srgbClr val="2B2A29"/>
                </a:solidFill>
                <a:latin typeface="Noto Serif CJK JP"/>
                <a:cs typeface="Noto Serif CJK JP"/>
              </a:rPr>
              <a:t>工</a:t>
            </a:r>
            <a:r>
              <a:rPr sz="900" dirty="0">
                <a:solidFill>
                  <a:srgbClr val="2B2A29"/>
                </a:solidFill>
                <a:latin typeface="Noto Serif CJK JP"/>
                <a:cs typeface="Noto Serif CJK JP"/>
              </a:rPr>
              <a:t>艺</a:t>
            </a:r>
            <a:r>
              <a:rPr sz="900" spc="-15" dirty="0">
                <a:solidFill>
                  <a:srgbClr val="2B2A29"/>
                </a:solidFill>
                <a:latin typeface="Noto Serif CJK JP"/>
                <a:cs typeface="Noto Serif CJK JP"/>
              </a:rPr>
              <a:t>限</a:t>
            </a:r>
            <a:r>
              <a:rPr sz="900" dirty="0">
                <a:solidFill>
                  <a:srgbClr val="2B2A29"/>
                </a:solidFill>
                <a:latin typeface="Noto Serif CJK JP"/>
                <a:cs typeface="Noto Serif CJK JP"/>
              </a:rPr>
              <a:t>制达</a:t>
            </a:r>
            <a:r>
              <a:rPr sz="900" spc="-15" dirty="0">
                <a:solidFill>
                  <a:srgbClr val="2B2A29"/>
                </a:solidFill>
                <a:latin typeface="Noto Serif CJK JP"/>
                <a:cs typeface="Noto Serif CJK JP"/>
              </a:rPr>
              <a:t>不</a:t>
            </a:r>
            <a:r>
              <a:rPr sz="900" dirty="0">
                <a:solidFill>
                  <a:srgbClr val="2B2A29"/>
                </a:solidFill>
                <a:latin typeface="Noto Serif CJK JP"/>
                <a:cs typeface="Noto Serif CJK JP"/>
              </a:rPr>
              <a:t>到</a:t>
            </a:r>
            <a:r>
              <a:rPr sz="900" spc="-15" dirty="0">
                <a:solidFill>
                  <a:srgbClr val="2B2A29"/>
                </a:solidFill>
                <a:latin typeface="Noto Serif CJK JP"/>
                <a:cs typeface="Noto Serif CJK JP"/>
              </a:rPr>
              <a:t>限</a:t>
            </a:r>
            <a:r>
              <a:rPr sz="900" dirty="0">
                <a:solidFill>
                  <a:srgbClr val="2B2A29"/>
                </a:solidFill>
                <a:latin typeface="Noto Serif CJK JP"/>
                <a:cs typeface="Noto Serif CJK JP"/>
              </a:rPr>
              <a:t>董</a:t>
            </a:r>
            <a:r>
              <a:rPr sz="900" spc="-15" dirty="0">
                <a:solidFill>
                  <a:srgbClr val="2B2A29"/>
                </a:solidFill>
                <a:latin typeface="Noto Serif CJK JP"/>
                <a:cs typeface="Noto Serif CJK JP"/>
              </a:rPr>
              <a:t>要</a:t>
            </a:r>
            <a:r>
              <a:rPr sz="900" dirty="0">
                <a:solidFill>
                  <a:srgbClr val="2B2A29"/>
                </a:solidFill>
                <a:latin typeface="Noto Serif CJK JP"/>
                <a:cs typeface="Noto Serif CJK JP"/>
              </a:rPr>
              <a:t>求</a:t>
            </a:r>
            <a:r>
              <a:rPr sz="900" spc="-50" dirty="0">
                <a:solidFill>
                  <a:srgbClr val="2B2A29"/>
                </a:solidFill>
                <a:latin typeface="Noto Serif CJK JP"/>
                <a:cs typeface="Noto Serif CJK JP"/>
              </a:rPr>
              <a:t>。</a:t>
            </a:r>
            <a:r>
              <a:rPr sz="900" spc="500" dirty="0">
                <a:solidFill>
                  <a:srgbClr val="2B2A29"/>
                </a:solidFill>
                <a:latin typeface="Noto Serif CJK JP"/>
                <a:cs typeface="Noto Serif CJK JP"/>
              </a:rPr>
              <a:t> </a:t>
            </a:r>
            <a:r>
              <a:rPr sz="900" spc="-40" dirty="0">
                <a:solidFill>
                  <a:srgbClr val="2B2A29"/>
                </a:solidFill>
                <a:latin typeface="Noto Serif CJK JP"/>
                <a:cs typeface="Noto Serif CJK JP"/>
              </a:rPr>
              <a:t>3</a:t>
            </a:r>
            <a:r>
              <a:rPr sz="900" dirty="0">
                <a:solidFill>
                  <a:srgbClr val="2B2A29"/>
                </a:solidFill>
                <a:latin typeface="Noto Serif CJK JP"/>
                <a:cs typeface="Noto Serif CJK JP"/>
              </a:rPr>
              <a:t>、以上部件为产</a:t>
            </a:r>
            <a:r>
              <a:rPr sz="900" spc="-15" dirty="0">
                <a:solidFill>
                  <a:srgbClr val="2B2A29"/>
                </a:solidFill>
                <a:latin typeface="Noto Serif CJK JP"/>
                <a:cs typeface="Noto Serif CJK JP"/>
              </a:rPr>
              <a:t>品</a:t>
            </a:r>
            <a:r>
              <a:rPr sz="900" dirty="0">
                <a:solidFill>
                  <a:srgbClr val="2B2A29"/>
                </a:solidFill>
                <a:latin typeface="Noto Serif CJK JP"/>
                <a:cs typeface="Noto Serif CJK JP"/>
              </a:rPr>
              <a:t>中</a:t>
            </a:r>
            <a:r>
              <a:rPr sz="900" spc="-15" dirty="0">
                <a:solidFill>
                  <a:srgbClr val="2B2A29"/>
                </a:solidFill>
                <a:latin typeface="Noto Serif CJK JP"/>
                <a:cs typeface="Noto Serif CJK JP"/>
              </a:rPr>
              <a:t>可</a:t>
            </a:r>
            <a:r>
              <a:rPr sz="900" dirty="0">
                <a:solidFill>
                  <a:srgbClr val="2B2A29"/>
                </a:solidFill>
                <a:latin typeface="Noto Serif CJK JP"/>
                <a:cs typeface="Noto Serif CJK JP"/>
              </a:rPr>
              <a:t>能</a:t>
            </a:r>
            <a:r>
              <a:rPr sz="900" spc="-15" dirty="0">
                <a:solidFill>
                  <a:srgbClr val="2B2A29"/>
                </a:solidFill>
                <a:latin typeface="Noto Serif CJK JP"/>
                <a:cs typeface="Noto Serif CJK JP"/>
              </a:rPr>
              <a:t>有</a:t>
            </a:r>
            <a:r>
              <a:rPr sz="900" dirty="0">
                <a:solidFill>
                  <a:srgbClr val="2B2A29"/>
                </a:solidFill>
                <a:latin typeface="Noto Serif CJK JP"/>
                <a:cs typeface="Noto Serif CJK JP"/>
              </a:rPr>
              <a:t>的配</a:t>
            </a:r>
            <a:r>
              <a:rPr sz="900" spc="-15" dirty="0">
                <a:solidFill>
                  <a:srgbClr val="2B2A29"/>
                </a:solidFill>
                <a:latin typeface="Noto Serif CJK JP"/>
                <a:cs typeface="Noto Serif CJK JP"/>
              </a:rPr>
              <a:t>置</a:t>
            </a:r>
            <a:r>
              <a:rPr sz="900" dirty="0">
                <a:solidFill>
                  <a:srgbClr val="2B2A29"/>
                </a:solidFill>
                <a:latin typeface="Noto Serif CJK JP"/>
                <a:cs typeface="Noto Serif CJK JP"/>
              </a:rPr>
              <a:t>部</a:t>
            </a:r>
            <a:r>
              <a:rPr sz="900" spc="-15" dirty="0">
                <a:solidFill>
                  <a:srgbClr val="2B2A29"/>
                </a:solidFill>
                <a:latin typeface="Noto Serif CJK JP"/>
                <a:cs typeface="Noto Serif CJK JP"/>
              </a:rPr>
              <a:t>件</a:t>
            </a:r>
            <a:r>
              <a:rPr sz="900" dirty="0">
                <a:solidFill>
                  <a:srgbClr val="2B2A29"/>
                </a:solidFill>
                <a:latin typeface="Noto Serif CJK JP"/>
                <a:cs typeface="Noto Serif CJK JP"/>
              </a:rPr>
              <a:t>，实</a:t>
            </a:r>
            <a:r>
              <a:rPr sz="900" spc="-15" dirty="0">
                <a:solidFill>
                  <a:srgbClr val="2B2A29"/>
                </a:solidFill>
                <a:latin typeface="Noto Serif CJK JP"/>
                <a:cs typeface="Noto Serif CJK JP"/>
              </a:rPr>
              <a:t>际</a:t>
            </a:r>
            <a:r>
              <a:rPr sz="900" dirty="0">
                <a:solidFill>
                  <a:srgbClr val="2B2A29"/>
                </a:solidFill>
                <a:latin typeface="Noto Serif CJK JP"/>
                <a:cs typeface="Noto Serif CJK JP"/>
              </a:rPr>
              <a:t>产</a:t>
            </a:r>
            <a:r>
              <a:rPr sz="900" spc="-15" dirty="0">
                <a:solidFill>
                  <a:srgbClr val="2B2A29"/>
                </a:solidFill>
                <a:latin typeface="Noto Serif CJK JP"/>
                <a:cs typeface="Noto Serif CJK JP"/>
              </a:rPr>
              <a:t>品</a:t>
            </a:r>
            <a:r>
              <a:rPr sz="900" dirty="0">
                <a:solidFill>
                  <a:srgbClr val="2B2A29"/>
                </a:solidFill>
                <a:latin typeface="Noto Serif CJK JP"/>
                <a:cs typeface="Noto Serif CJK JP"/>
              </a:rPr>
              <a:t>配置</a:t>
            </a:r>
            <a:r>
              <a:rPr sz="900" spc="-15" dirty="0">
                <a:solidFill>
                  <a:srgbClr val="2B2A29"/>
                </a:solidFill>
                <a:latin typeface="Noto Serif CJK JP"/>
                <a:cs typeface="Noto Serif CJK JP"/>
              </a:rPr>
              <a:t>请</a:t>
            </a:r>
            <a:r>
              <a:rPr sz="900" dirty="0">
                <a:solidFill>
                  <a:srgbClr val="2B2A29"/>
                </a:solidFill>
                <a:latin typeface="Noto Serif CJK JP"/>
                <a:cs typeface="Noto Serif CJK JP"/>
              </a:rPr>
              <a:t>参</a:t>
            </a:r>
            <a:r>
              <a:rPr sz="900" spc="-15" dirty="0">
                <a:solidFill>
                  <a:srgbClr val="2B2A29"/>
                </a:solidFill>
                <a:latin typeface="Noto Serif CJK JP"/>
                <a:cs typeface="Noto Serif CJK JP"/>
              </a:rPr>
              <a:t>见</a:t>
            </a:r>
            <a:r>
              <a:rPr sz="900" dirty="0">
                <a:solidFill>
                  <a:srgbClr val="2B2A29"/>
                </a:solidFill>
                <a:latin typeface="Noto Serif CJK JP"/>
                <a:cs typeface="Noto Serif CJK JP"/>
              </a:rPr>
              <a:t>配</a:t>
            </a:r>
            <a:r>
              <a:rPr sz="900" spc="-15" dirty="0">
                <a:solidFill>
                  <a:srgbClr val="2B2A29"/>
                </a:solidFill>
                <a:latin typeface="Noto Serif CJK JP"/>
                <a:cs typeface="Noto Serif CJK JP"/>
              </a:rPr>
              <a:t>置</a:t>
            </a:r>
            <a:r>
              <a:rPr sz="900" dirty="0">
                <a:solidFill>
                  <a:srgbClr val="2B2A29"/>
                </a:solidFill>
                <a:latin typeface="Noto Serif CJK JP"/>
                <a:cs typeface="Noto Serif CJK JP"/>
              </a:rPr>
              <a:t>标签</a:t>
            </a:r>
            <a:r>
              <a:rPr sz="900" spc="-50" dirty="0">
                <a:solidFill>
                  <a:srgbClr val="2B2A29"/>
                </a:solidFill>
                <a:latin typeface="Noto Serif CJK JP"/>
                <a:cs typeface="Noto Serif CJK JP"/>
              </a:rPr>
              <a:t>。</a:t>
            </a:r>
            <a:endParaRPr sz="900">
              <a:latin typeface="Noto Serif CJK JP"/>
              <a:cs typeface="Noto Serif CJK JP"/>
            </a:endParaRPr>
          </a:p>
        </p:txBody>
      </p:sp>
      <p:sp>
        <p:nvSpPr>
          <p:cNvPr id="4" name="object 4"/>
          <p:cNvSpPr/>
          <p:nvPr/>
        </p:nvSpPr>
        <p:spPr>
          <a:xfrm>
            <a:off x="893063" y="2351595"/>
            <a:ext cx="5204460" cy="6358255"/>
          </a:xfrm>
          <a:custGeom>
            <a:avLst/>
            <a:gdLst/>
            <a:ahLst/>
            <a:cxnLst/>
            <a:rect l="l" t="t" r="r" b="b"/>
            <a:pathLst>
              <a:path w="5204460" h="6358255">
                <a:moveTo>
                  <a:pt x="5204333" y="0"/>
                </a:moveTo>
                <a:lnTo>
                  <a:pt x="0" y="0"/>
                </a:lnTo>
                <a:lnTo>
                  <a:pt x="0" y="6358001"/>
                </a:lnTo>
                <a:lnTo>
                  <a:pt x="5204333" y="6358001"/>
                </a:lnTo>
                <a:lnTo>
                  <a:pt x="5204333" y="0"/>
                </a:lnTo>
                <a:close/>
              </a:path>
            </a:pathLst>
          </a:custGeom>
          <a:solidFill>
            <a:srgbClr val="FFFFFF"/>
          </a:solidFill>
        </p:spPr>
        <p:txBody>
          <a:bodyPr wrap="square" lIns="0" tIns="0" rIns="0" bIns="0" rtlCol="0"/>
          <a:lstStyle/>
          <a:p>
            <a:endParaRPr/>
          </a:p>
        </p:txBody>
      </p:sp>
      <p:sp>
        <p:nvSpPr>
          <p:cNvPr id="5" name="object 5"/>
          <p:cNvSpPr txBox="1"/>
          <p:nvPr/>
        </p:nvSpPr>
        <p:spPr>
          <a:xfrm>
            <a:off x="607872" y="469772"/>
            <a:ext cx="5690235" cy="2139315"/>
          </a:xfrm>
          <a:prstGeom prst="rect">
            <a:avLst/>
          </a:prstGeom>
        </p:spPr>
        <p:txBody>
          <a:bodyPr vert="horz" wrap="square" lIns="0" tIns="12700" rIns="0" bIns="0" rtlCol="0">
            <a:spAutoFit/>
          </a:bodyPr>
          <a:lstStyle/>
          <a:p>
            <a:pPr marR="5080" algn="r">
              <a:lnSpc>
                <a:spcPct val="100000"/>
              </a:lnSpc>
              <a:spcBef>
                <a:spcPts val="100"/>
              </a:spcBef>
            </a:pPr>
            <a:r>
              <a:rPr sz="1200" spc="55" dirty="0">
                <a:solidFill>
                  <a:srgbClr val="FFFFFF"/>
                </a:solidFill>
                <a:latin typeface="Noto Serif CJK JP"/>
                <a:cs typeface="Noto Serif CJK JP"/>
              </a:rPr>
              <a:t>规范标准</a:t>
            </a:r>
            <a:endParaRPr sz="1200" dirty="0">
              <a:latin typeface="Noto Serif CJK JP"/>
              <a:cs typeface="Noto Serif CJK JP"/>
            </a:endParaRPr>
          </a:p>
          <a:p>
            <a:pPr marL="12700">
              <a:lnSpc>
                <a:spcPct val="100000"/>
              </a:lnSpc>
              <a:spcBef>
                <a:spcPts val="1620"/>
              </a:spcBef>
            </a:pPr>
            <a:r>
              <a:rPr sz="1600" dirty="0">
                <a:solidFill>
                  <a:srgbClr val="2B6CAB"/>
                </a:solidFill>
                <a:latin typeface="Noto Serif CJK JP"/>
                <a:cs typeface="Noto Serif CJK JP"/>
              </a:rPr>
              <a:t>8.4</a:t>
            </a:r>
            <a:r>
              <a:rPr sz="1600" spc="-50" dirty="0">
                <a:solidFill>
                  <a:srgbClr val="2B6CAB"/>
                </a:solidFill>
                <a:latin typeface="Noto Serif CJK JP"/>
                <a:cs typeface="Noto Serif CJK JP"/>
              </a:rPr>
              <a:t> 中国环境标志</a:t>
            </a:r>
            <a:endParaRPr sz="1600" dirty="0">
              <a:latin typeface="Noto Serif CJK JP"/>
              <a:cs typeface="Noto Serif CJK JP"/>
            </a:endParaRPr>
          </a:p>
          <a:p>
            <a:pPr marL="715010">
              <a:lnSpc>
                <a:spcPct val="100000"/>
              </a:lnSpc>
              <a:spcBef>
                <a:spcPts val="585"/>
              </a:spcBef>
            </a:pPr>
            <a:r>
              <a:rPr sz="1050" spc="-20" dirty="0">
                <a:solidFill>
                  <a:srgbClr val="2B2A29"/>
                </a:solidFill>
                <a:latin typeface="Noto Serif CJK JP"/>
                <a:cs typeface="Noto Serif CJK JP"/>
              </a:rPr>
              <a:t>产品遵从的中国环境标志标准。</a:t>
            </a:r>
            <a:endParaRPr sz="1050" dirty="0">
              <a:latin typeface="Noto Serif CJK JP"/>
              <a:cs typeface="Noto Serif CJK JP"/>
            </a:endParaRPr>
          </a:p>
          <a:p>
            <a:pPr marL="715010">
              <a:lnSpc>
                <a:spcPct val="100000"/>
              </a:lnSpc>
              <a:spcBef>
                <a:spcPts val="310"/>
              </a:spcBef>
            </a:pPr>
            <a:r>
              <a:rPr sz="1050" spc="-20" dirty="0">
                <a:solidFill>
                  <a:srgbClr val="2B2A29"/>
                </a:solidFill>
                <a:latin typeface="Noto Serif CJK JP"/>
                <a:cs typeface="Noto Serif CJK JP"/>
              </a:rPr>
              <a:t>为环境保护和资源循环再利用，造福人类。本产品及其包装物可进行回收处理及</a:t>
            </a:r>
            <a:endParaRPr sz="1050" dirty="0">
              <a:latin typeface="Noto Serif CJK JP"/>
              <a:cs typeface="Noto Serif CJK JP"/>
            </a:endParaRPr>
          </a:p>
          <a:p>
            <a:pPr marL="445770">
              <a:lnSpc>
                <a:spcPct val="100000"/>
              </a:lnSpc>
              <a:spcBef>
                <a:spcPts val="600"/>
              </a:spcBef>
              <a:tabLst>
                <a:tab pos="3282315" algn="l"/>
              </a:tabLst>
            </a:pPr>
            <a:r>
              <a:rPr sz="1050" spc="-15" dirty="0">
                <a:solidFill>
                  <a:srgbClr val="2B2A29"/>
                </a:solidFill>
                <a:latin typeface="Noto Serif CJK JP"/>
                <a:cs typeface="Noto Serif CJK JP"/>
              </a:rPr>
              <a:t>再利用。本</a:t>
            </a:r>
            <a:r>
              <a:rPr sz="1050" dirty="0">
                <a:solidFill>
                  <a:srgbClr val="2B2A29"/>
                </a:solidFill>
                <a:latin typeface="Noto Serif CJK JP"/>
                <a:cs typeface="Noto Serif CJK JP"/>
              </a:rPr>
              <a:t>产</a:t>
            </a:r>
            <a:r>
              <a:rPr sz="1050" spc="-15" dirty="0">
                <a:solidFill>
                  <a:srgbClr val="2B2A29"/>
                </a:solidFill>
                <a:latin typeface="Noto Serif CJK JP"/>
                <a:cs typeface="Noto Serif CJK JP"/>
              </a:rPr>
              <a:t>品设计为资源回收利用</a:t>
            </a:r>
            <a:r>
              <a:rPr sz="1050" dirty="0">
                <a:solidFill>
                  <a:srgbClr val="2B2A29"/>
                </a:solidFill>
                <a:latin typeface="Noto Serif CJK JP"/>
                <a:cs typeface="Noto Serif CJK JP"/>
              </a:rPr>
              <a:t>率</a:t>
            </a:r>
            <a:r>
              <a:rPr sz="1050" spc="-15" dirty="0">
                <a:solidFill>
                  <a:srgbClr val="2B2A29"/>
                </a:solidFill>
                <a:latin typeface="Noto Serif CJK JP"/>
                <a:cs typeface="Noto Serif CJK JP"/>
              </a:rPr>
              <a:t>不低</a:t>
            </a:r>
            <a:r>
              <a:rPr sz="1050" spc="-50" dirty="0">
                <a:solidFill>
                  <a:srgbClr val="2B2A29"/>
                </a:solidFill>
                <a:latin typeface="Noto Serif CJK JP"/>
                <a:cs typeface="Noto Serif CJK JP"/>
              </a:rPr>
              <a:t>千</a:t>
            </a:r>
            <a:r>
              <a:rPr sz="1050" dirty="0">
                <a:solidFill>
                  <a:srgbClr val="2B2A29"/>
                </a:solidFill>
                <a:latin typeface="Noto Serif CJK JP"/>
                <a:cs typeface="Noto Serif CJK JP"/>
              </a:rPr>
              <a:t>	80</a:t>
            </a:r>
            <a:r>
              <a:rPr sz="1050" spc="200" dirty="0">
                <a:solidFill>
                  <a:srgbClr val="2B2A29"/>
                </a:solidFill>
                <a:latin typeface="Noto Serif CJK JP"/>
                <a:cs typeface="Noto Serif CJK JP"/>
              </a:rPr>
              <a:t> </a:t>
            </a:r>
            <a:r>
              <a:rPr sz="1050" spc="-220" dirty="0">
                <a:solidFill>
                  <a:srgbClr val="2B2A29"/>
                </a:solidFill>
                <a:latin typeface="Noto Serif CJK JP"/>
                <a:cs typeface="Noto Serif CJK JP"/>
              </a:rPr>
              <a:t>%，</a:t>
            </a:r>
            <a:r>
              <a:rPr sz="1050" dirty="0">
                <a:solidFill>
                  <a:srgbClr val="2B2A29"/>
                </a:solidFill>
                <a:latin typeface="Noto Serif CJK JP"/>
                <a:cs typeface="Noto Serif CJK JP"/>
              </a:rPr>
              <a:t>资源循环使用及再生率不低</a:t>
            </a:r>
            <a:r>
              <a:rPr sz="1050" spc="-50" dirty="0">
                <a:solidFill>
                  <a:srgbClr val="2B2A29"/>
                </a:solidFill>
                <a:latin typeface="Noto Serif CJK JP"/>
                <a:cs typeface="Noto Serif CJK JP"/>
              </a:rPr>
              <a:t>千</a:t>
            </a:r>
            <a:endParaRPr sz="1050" dirty="0">
              <a:latin typeface="Noto Serif CJK JP"/>
              <a:cs typeface="Noto Serif CJK JP"/>
            </a:endParaRPr>
          </a:p>
          <a:p>
            <a:pPr marL="445770" marR="308610">
              <a:lnSpc>
                <a:spcPct val="147600"/>
              </a:lnSpc>
              <a:spcBef>
                <a:spcPts val="15"/>
              </a:spcBef>
            </a:pPr>
            <a:r>
              <a:rPr sz="1050" spc="60" dirty="0">
                <a:solidFill>
                  <a:srgbClr val="2B2A29"/>
                </a:solidFill>
                <a:latin typeface="Noto Serif CJK JP"/>
                <a:cs typeface="Noto Serif CJK JP"/>
              </a:rPr>
              <a:t>70</a:t>
            </a:r>
            <a:r>
              <a:rPr sz="1050" spc="-75" dirty="0">
                <a:solidFill>
                  <a:srgbClr val="2B2A29"/>
                </a:solidFill>
                <a:latin typeface="Noto Serif CJK JP"/>
                <a:cs typeface="Noto Serif CJK JP"/>
              </a:rPr>
              <a:t> % 。在产品生命周期结束时，不应与其他废弃物混合处理，您可向销售商或当地政</a:t>
            </a:r>
            <a:r>
              <a:rPr sz="1050" spc="-20" dirty="0">
                <a:solidFill>
                  <a:srgbClr val="2B2A29"/>
                </a:solidFill>
                <a:latin typeface="Noto Serif CJK JP"/>
                <a:cs typeface="Noto Serif CJK JP"/>
              </a:rPr>
              <a:t>府部门了解回收处理方法和地点，也可联系我们客服进行回收处理。</a:t>
            </a:r>
            <a:endParaRPr sz="1050" dirty="0">
              <a:latin typeface="Noto Serif CJK JP"/>
              <a:cs typeface="Noto Serif CJK JP"/>
            </a:endParaRPr>
          </a:p>
          <a:p>
            <a:pPr marL="185420" algn="ctr">
              <a:lnSpc>
                <a:spcPct val="100000"/>
              </a:lnSpc>
              <a:spcBef>
                <a:spcPts val="1390"/>
              </a:spcBef>
            </a:pPr>
            <a:r>
              <a:rPr sz="1050" spc="125" dirty="0">
                <a:solidFill>
                  <a:srgbClr val="2B2A29"/>
                </a:solidFill>
                <a:latin typeface="Noto Serif CJK JP"/>
                <a:cs typeface="Noto Serif CJK JP"/>
              </a:rPr>
              <a:t>产品中有害物质的名称及含量</a:t>
            </a:r>
            <a:endParaRPr sz="1050" dirty="0">
              <a:latin typeface="Noto Serif CJK JP"/>
              <a:cs typeface="Noto Serif CJK JP"/>
            </a:endParaRPr>
          </a:p>
        </p:txBody>
      </p:sp>
      <p:graphicFrame>
        <p:nvGraphicFramePr>
          <p:cNvPr id="6" name="object 6"/>
          <p:cNvGraphicFramePr>
            <a:graphicFrameLocks noGrp="1"/>
          </p:cNvGraphicFramePr>
          <p:nvPr>
            <p:extLst>
              <p:ext uri="{D42A27DB-BD31-4B8C-83A1-F6EECF244321}">
                <p14:modId xmlns:p14="http://schemas.microsoft.com/office/powerpoint/2010/main" val="685556820"/>
              </p:ext>
            </p:extLst>
          </p:nvPr>
        </p:nvGraphicFramePr>
        <p:xfrm>
          <a:off x="355600" y="2678303"/>
          <a:ext cx="6095999" cy="5925185"/>
        </p:xfrm>
        <a:graphic>
          <a:graphicData uri="http://schemas.openxmlformats.org/drawingml/2006/table">
            <a:tbl>
              <a:tblPr firstRow="1" bandRow="1">
                <a:tableStyleId>{2D5ABB26-0587-4C30-8999-92F81FD0307C}</a:tableStyleId>
              </a:tblPr>
              <a:tblGrid>
                <a:gridCol w="1154435">
                  <a:extLst>
                    <a:ext uri="{9D8B030D-6E8A-4147-A177-3AD203B41FA5}">
                      <a16:colId xmlns:a16="http://schemas.microsoft.com/office/drawing/2014/main" val="20000"/>
                    </a:ext>
                  </a:extLst>
                </a:gridCol>
                <a:gridCol w="706049">
                  <a:extLst>
                    <a:ext uri="{9D8B030D-6E8A-4147-A177-3AD203B41FA5}">
                      <a16:colId xmlns:a16="http://schemas.microsoft.com/office/drawing/2014/main" val="20001"/>
                    </a:ext>
                  </a:extLst>
                </a:gridCol>
                <a:gridCol w="706049">
                  <a:extLst>
                    <a:ext uri="{9D8B030D-6E8A-4147-A177-3AD203B41FA5}">
                      <a16:colId xmlns:a16="http://schemas.microsoft.com/office/drawing/2014/main" val="20002"/>
                    </a:ext>
                  </a:extLst>
                </a:gridCol>
                <a:gridCol w="706049">
                  <a:extLst>
                    <a:ext uri="{9D8B030D-6E8A-4147-A177-3AD203B41FA5}">
                      <a16:colId xmlns:a16="http://schemas.microsoft.com/office/drawing/2014/main" val="20003"/>
                    </a:ext>
                  </a:extLst>
                </a:gridCol>
                <a:gridCol w="941139">
                  <a:extLst>
                    <a:ext uri="{9D8B030D-6E8A-4147-A177-3AD203B41FA5}">
                      <a16:colId xmlns:a16="http://schemas.microsoft.com/office/drawing/2014/main" val="20004"/>
                    </a:ext>
                  </a:extLst>
                </a:gridCol>
                <a:gridCol w="941139">
                  <a:extLst>
                    <a:ext uri="{9D8B030D-6E8A-4147-A177-3AD203B41FA5}">
                      <a16:colId xmlns:a16="http://schemas.microsoft.com/office/drawing/2014/main" val="20005"/>
                    </a:ext>
                  </a:extLst>
                </a:gridCol>
                <a:gridCol w="941139">
                  <a:extLst>
                    <a:ext uri="{9D8B030D-6E8A-4147-A177-3AD203B41FA5}">
                      <a16:colId xmlns:a16="http://schemas.microsoft.com/office/drawing/2014/main" val="20006"/>
                    </a:ext>
                  </a:extLst>
                </a:gridCol>
              </a:tblGrid>
              <a:tr h="236220">
                <a:tc rowSpan="2">
                  <a:txBody>
                    <a:bodyPr/>
                    <a:lstStyle/>
                    <a:p>
                      <a:pPr>
                        <a:lnSpc>
                          <a:spcPct val="100000"/>
                        </a:lnSpc>
                        <a:spcBef>
                          <a:spcPts val="790"/>
                        </a:spcBef>
                      </a:pPr>
                      <a:endParaRPr sz="900" spc="0" dirty="0">
                        <a:latin typeface="Times New Roman"/>
                        <a:cs typeface="Times New Roman"/>
                      </a:endParaRPr>
                    </a:p>
                    <a:p>
                      <a:pPr marL="257810">
                        <a:lnSpc>
                          <a:spcPct val="100000"/>
                        </a:lnSpc>
                      </a:pPr>
                      <a:r>
                        <a:rPr sz="900" spc="0" dirty="0">
                          <a:solidFill>
                            <a:srgbClr val="2B2A29"/>
                          </a:solidFill>
                          <a:latin typeface="Noto Serif CJK JP"/>
                          <a:cs typeface="Noto Serif CJK JP"/>
                        </a:rPr>
                        <a:t>部件名称</a:t>
                      </a:r>
                      <a:endParaRPr sz="900" spc="0" dirty="0">
                        <a:latin typeface="Noto Serif CJK JP"/>
                        <a:cs typeface="Noto Serif CJK JP"/>
                      </a:endParaRPr>
                    </a:p>
                  </a:txBody>
                  <a:tcPr marL="0" marR="0" marT="100330" marB="0">
                    <a:lnL w="12700">
                      <a:solidFill>
                        <a:srgbClr val="2F67A0"/>
                      </a:solidFill>
                      <a:prstDash val="solid"/>
                    </a:lnL>
                    <a:lnR w="6350">
                      <a:solidFill>
                        <a:srgbClr val="2F67A0"/>
                      </a:solidFill>
                      <a:prstDash val="solid"/>
                    </a:lnR>
                    <a:lnT w="12700">
                      <a:solidFill>
                        <a:srgbClr val="2F67A0"/>
                      </a:solidFill>
                      <a:prstDash val="solid"/>
                    </a:lnT>
                    <a:lnB w="6350">
                      <a:solidFill>
                        <a:srgbClr val="2F67A0"/>
                      </a:solidFill>
                      <a:prstDash val="solid"/>
                    </a:lnB>
                  </a:tcPr>
                </a:tc>
                <a:tc gridSpan="6">
                  <a:txBody>
                    <a:bodyPr/>
                    <a:lstStyle/>
                    <a:p>
                      <a:pPr marL="635" algn="ctr">
                        <a:lnSpc>
                          <a:spcPct val="100000"/>
                        </a:lnSpc>
                        <a:spcBef>
                          <a:spcPts val="380"/>
                        </a:spcBef>
                      </a:pPr>
                      <a:r>
                        <a:rPr sz="900" spc="0" dirty="0">
                          <a:solidFill>
                            <a:srgbClr val="2B2A29"/>
                          </a:solidFill>
                          <a:latin typeface="Noto Serif CJK JP"/>
                          <a:cs typeface="Noto Serif CJK JP"/>
                        </a:rPr>
                        <a:t>有害物质</a:t>
                      </a:r>
                      <a:endParaRPr sz="900" spc="0">
                        <a:latin typeface="Noto Serif CJK JP"/>
                        <a:cs typeface="Noto Serif CJK JP"/>
                      </a:endParaRPr>
                    </a:p>
                  </a:txBody>
                  <a:tcPr marL="0" marR="0" marT="48260" marB="0">
                    <a:lnL w="6350">
                      <a:solidFill>
                        <a:srgbClr val="2F67A0"/>
                      </a:solidFill>
                      <a:prstDash val="solid"/>
                    </a:lnL>
                    <a:lnR w="12700">
                      <a:solidFill>
                        <a:srgbClr val="2F67A0"/>
                      </a:solidFill>
                      <a:prstDash val="solid"/>
                    </a:lnR>
                    <a:lnT w="12700">
                      <a:solidFill>
                        <a:srgbClr val="2F67A0"/>
                      </a:solidFill>
                      <a:prstDash val="solid"/>
                    </a:lnT>
                    <a:lnB w="6350">
                      <a:solidFill>
                        <a:srgbClr val="2F67A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62585">
                <a:tc vMerge="1">
                  <a:txBody>
                    <a:bodyPr/>
                    <a:lstStyle/>
                    <a:p>
                      <a:endParaRPr/>
                    </a:p>
                  </a:txBody>
                  <a:tcPr marL="0" marR="0" marT="100330" marB="0">
                    <a:lnL w="12700">
                      <a:solidFill>
                        <a:srgbClr val="2F67A0"/>
                      </a:solidFill>
                      <a:prstDash val="solid"/>
                    </a:lnL>
                    <a:lnR w="6350">
                      <a:solidFill>
                        <a:srgbClr val="2F67A0"/>
                      </a:solidFill>
                      <a:prstDash val="solid"/>
                    </a:lnR>
                    <a:lnT w="12700">
                      <a:solidFill>
                        <a:srgbClr val="2F67A0"/>
                      </a:solidFill>
                      <a:prstDash val="solid"/>
                    </a:lnT>
                    <a:lnB w="6350">
                      <a:solidFill>
                        <a:srgbClr val="2F67A0"/>
                      </a:solidFill>
                      <a:prstDash val="solid"/>
                    </a:lnB>
                  </a:tcPr>
                </a:tc>
                <a:tc>
                  <a:txBody>
                    <a:bodyPr/>
                    <a:lstStyle/>
                    <a:p>
                      <a:pPr marL="635" algn="ctr">
                        <a:lnSpc>
                          <a:spcPct val="100000"/>
                        </a:lnSpc>
                        <a:spcBef>
                          <a:spcPts val="225"/>
                        </a:spcBef>
                      </a:pPr>
                      <a:r>
                        <a:rPr sz="900" spc="0" dirty="0">
                          <a:solidFill>
                            <a:srgbClr val="2B2A29"/>
                          </a:solidFill>
                          <a:latin typeface="Noto Serif CJK JP"/>
                          <a:cs typeface="Noto Serif CJK JP"/>
                        </a:rPr>
                        <a:t>铅</a:t>
                      </a:r>
                      <a:endParaRPr sz="900" spc="0">
                        <a:latin typeface="Noto Serif CJK JP"/>
                        <a:cs typeface="Noto Serif CJK JP"/>
                      </a:endParaRPr>
                    </a:p>
                    <a:p>
                      <a:pPr marL="1905" algn="ctr">
                        <a:lnSpc>
                          <a:spcPct val="100000"/>
                        </a:lnSpc>
                        <a:spcBef>
                          <a:spcPts val="204"/>
                        </a:spcBef>
                      </a:pPr>
                      <a:r>
                        <a:rPr sz="900" spc="0" dirty="0">
                          <a:solidFill>
                            <a:srgbClr val="2B2A29"/>
                          </a:solidFill>
                          <a:latin typeface="Noto Serif CJK JP"/>
                          <a:cs typeface="Noto Serif CJK JP"/>
                        </a:rPr>
                        <a:t>（Pb）</a:t>
                      </a:r>
                      <a:endParaRPr sz="900" spc="0">
                        <a:latin typeface="Noto Serif CJK JP"/>
                        <a:cs typeface="Noto Serif CJK JP"/>
                      </a:endParaRPr>
                    </a:p>
                  </a:txBody>
                  <a:tcPr marL="0" marR="0" marT="28575" marB="0">
                    <a:lnL w="6350">
                      <a:solidFill>
                        <a:srgbClr val="2F67A0"/>
                      </a:solidFill>
                      <a:prstDash val="solid"/>
                    </a:lnL>
                    <a:lnR w="6350">
                      <a:solidFill>
                        <a:srgbClr val="2F67A0"/>
                      </a:solidFill>
                      <a:prstDash val="solid"/>
                    </a:lnR>
                    <a:lnT w="6350">
                      <a:solidFill>
                        <a:srgbClr val="2F67A0"/>
                      </a:solidFill>
                      <a:prstDash val="solid"/>
                    </a:lnT>
                    <a:lnB w="6350">
                      <a:solidFill>
                        <a:srgbClr val="2F67A0"/>
                      </a:solidFill>
                      <a:prstDash val="solid"/>
                    </a:lnB>
                  </a:tcPr>
                </a:tc>
                <a:tc>
                  <a:txBody>
                    <a:bodyPr/>
                    <a:lstStyle/>
                    <a:p>
                      <a:pPr marL="635" algn="ctr">
                        <a:lnSpc>
                          <a:spcPct val="100000"/>
                        </a:lnSpc>
                        <a:spcBef>
                          <a:spcPts val="225"/>
                        </a:spcBef>
                      </a:pPr>
                      <a:r>
                        <a:rPr sz="900" spc="0" dirty="0">
                          <a:solidFill>
                            <a:srgbClr val="2B2A29"/>
                          </a:solidFill>
                          <a:latin typeface="Noto Serif CJK JP"/>
                          <a:cs typeface="Noto Serif CJK JP"/>
                        </a:rPr>
                        <a:t>汞</a:t>
                      </a:r>
                      <a:endParaRPr sz="900" spc="0">
                        <a:latin typeface="Noto Serif CJK JP"/>
                        <a:cs typeface="Noto Serif CJK JP"/>
                      </a:endParaRPr>
                    </a:p>
                    <a:p>
                      <a:pPr algn="ctr">
                        <a:lnSpc>
                          <a:spcPct val="100000"/>
                        </a:lnSpc>
                        <a:spcBef>
                          <a:spcPts val="204"/>
                        </a:spcBef>
                      </a:pPr>
                      <a:r>
                        <a:rPr sz="900" spc="0" dirty="0">
                          <a:solidFill>
                            <a:srgbClr val="2B2A29"/>
                          </a:solidFill>
                          <a:latin typeface="Noto Serif CJK JP"/>
                          <a:cs typeface="Noto Serif CJK JP"/>
                        </a:rPr>
                        <a:t>（Hg）</a:t>
                      </a:r>
                      <a:endParaRPr sz="900" spc="0">
                        <a:latin typeface="Noto Serif CJK JP"/>
                        <a:cs typeface="Noto Serif CJK JP"/>
                      </a:endParaRPr>
                    </a:p>
                  </a:txBody>
                  <a:tcPr marL="0" marR="0" marT="28575" marB="0">
                    <a:lnL w="6350">
                      <a:solidFill>
                        <a:srgbClr val="2F67A0"/>
                      </a:solidFill>
                      <a:prstDash val="solid"/>
                    </a:lnL>
                    <a:lnR w="6350">
                      <a:solidFill>
                        <a:srgbClr val="2F67A0"/>
                      </a:solidFill>
                      <a:prstDash val="solid"/>
                    </a:lnR>
                    <a:lnT w="6350">
                      <a:solidFill>
                        <a:srgbClr val="2F67A0"/>
                      </a:solidFill>
                      <a:prstDash val="solid"/>
                    </a:lnT>
                    <a:lnB w="6350">
                      <a:solidFill>
                        <a:srgbClr val="2F67A0"/>
                      </a:solidFill>
                      <a:prstDash val="solid"/>
                    </a:lnB>
                  </a:tcPr>
                </a:tc>
                <a:tc>
                  <a:txBody>
                    <a:bodyPr/>
                    <a:lstStyle/>
                    <a:p>
                      <a:pPr algn="ctr">
                        <a:lnSpc>
                          <a:spcPct val="100000"/>
                        </a:lnSpc>
                        <a:spcBef>
                          <a:spcPts val="130"/>
                        </a:spcBef>
                      </a:pPr>
                      <a:r>
                        <a:rPr sz="900" spc="0" dirty="0">
                          <a:solidFill>
                            <a:srgbClr val="2B2A29"/>
                          </a:solidFill>
                          <a:latin typeface="Noto Serif CJK JP"/>
                          <a:cs typeface="Noto Serif CJK JP"/>
                        </a:rPr>
                        <a:t>镉</a:t>
                      </a:r>
                      <a:endParaRPr sz="900" spc="0">
                        <a:latin typeface="Noto Serif CJK JP"/>
                        <a:cs typeface="Noto Serif CJK JP"/>
                      </a:endParaRPr>
                    </a:p>
                    <a:p>
                      <a:pPr algn="ctr">
                        <a:lnSpc>
                          <a:spcPct val="100000"/>
                        </a:lnSpc>
                        <a:spcBef>
                          <a:spcPts val="235"/>
                        </a:spcBef>
                      </a:pPr>
                      <a:r>
                        <a:rPr sz="900" spc="0" dirty="0">
                          <a:solidFill>
                            <a:srgbClr val="2B2A29"/>
                          </a:solidFill>
                          <a:latin typeface="Noto Serif CJK JP"/>
                          <a:cs typeface="Noto Serif CJK JP"/>
                        </a:rPr>
                        <a:t>(Cd)</a:t>
                      </a:r>
                      <a:endParaRPr sz="900" spc="0">
                        <a:latin typeface="Noto Serif CJK JP"/>
                        <a:cs typeface="Noto Serif CJK JP"/>
                      </a:endParaRPr>
                    </a:p>
                  </a:txBody>
                  <a:tcPr marL="0" marR="0" marT="16510" marB="0">
                    <a:lnL w="6350">
                      <a:solidFill>
                        <a:srgbClr val="2F67A0"/>
                      </a:solidFill>
                      <a:prstDash val="solid"/>
                    </a:lnL>
                    <a:lnR w="6350">
                      <a:solidFill>
                        <a:srgbClr val="2F67A0"/>
                      </a:solidFill>
                      <a:prstDash val="solid"/>
                    </a:lnR>
                    <a:lnT w="6350">
                      <a:solidFill>
                        <a:srgbClr val="2F67A0"/>
                      </a:solidFill>
                      <a:prstDash val="solid"/>
                    </a:lnT>
                    <a:lnB w="6350">
                      <a:solidFill>
                        <a:srgbClr val="2F67A0"/>
                      </a:solidFill>
                      <a:prstDash val="solid"/>
                    </a:lnB>
                  </a:tcPr>
                </a:tc>
                <a:tc>
                  <a:txBody>
                    <a:bodyPr/>
                    <a:lstStyle/>
                    <a:p>
                      <a:pPr marL="212725">
                        <a:lnSpc>
                          <a:spcPct val="100000"/>
                        </a:lnSpc>
                        <a:spcBef>
                          <a:spcPts val="130"/>
                        </a:spcBef>
                      </a:pPr>
                      <a:r>
                        <a:rPr sz="900" spc="0" dirty="0">
                          <a:solidFill>
                            <a:srgbClr val="2B2A29"/>
                          </a:solidFill>
                          <a:latin typeface="Noto Serif CJK JP"/>
                          <a:cs typeface="Noto Serif CJK JP"/>
                        </a:rPr>
                        <a:t>六价铬</a:t>
                      </a:r>
                      <a:endParaRPr sz="900" spc="0">
                        <a:latin typeface="Noto Serif CJK JP"/>
                        <a:cs typeface="Noto Serif CJK JP"/>
                      </a:endParaRPr>
                    </a:p>
                    <a:p>
                      <a:pPr marL="212725">
                        <a:lnSpc>
                          <a:spcPct val="100000"/>
                        </a:lnSpc>
                        <a:spcBef>
                          <a:spcPts val="235"/>
                        </a:spcBef>
                      </a:pPr>
                      <a:r>
                        <a:rPr sz="900" spc="0" dirty="0">
                          <a:solidFill>
                            <a:srgbClr val="2B2A29"/>
                          </a:solidFill>
                          <a:latin typeface="Noto Serif CJK JP"/>
                          <a:cs typeface="Noto Serif CJK JP"/>
                        </a:rPr>
                        <a:t>(Cr(VI))</a:t>
                      </a:r>
                      <a:endParaRPr sz="900" spc="0">
                        <a:latin typeface="Noto Serif CJK JP"/>
                        <a:cs typeface="Noto Serif CJK JP"/>
                      </a:endParaRPr>
                    </a:p>
                  </a:txBody>
                  <a:tcPr marL="0" marR="0" marT="16510" marB="0">
                    <a:lnL w="6350">
                      <a:solidFill>
                        <a:srgbClr val="2F67A0"/>
                      </a:solidFill>
                      <a:prstDash val="solid"/>
                    </a:lnL>
                    <a:lnR w="6350">
                      <a:solidFill>
                        <a:srgbClr val="2F67A0"/>
                      </a:solidFill>
                      <a:prstDash val="solid"/>
                    </a:lnR>
                    <a:lnT w="6350">
                      <a:solidFill>
                        <a:srgbClr val="2F67A0"/>
                      </a:solidFill>
                      <a:prstDash val="solid"/>
                    </a:lnT>
                    <a:lnB w="6350">
                      <a:solidFill>
                        <a:srgbClr val="2F67A0"/>
                      </a:solidFill>
                      <a:prstDash val="solid"/>
                    </a:lnB>
                  </a:tcPr>
                </a:tc>
                <a:tc>
                  <a:txBody>
                    <a:bodyPr/>
                    <a:lstStyle/>
                    <a:p>
                      <a:pPr algn="ctr">
                        <a:lnSpc>
                          <a:spcPct val="100000"/>
                        </a:lnSpc>
                        <a:spcBef>
                          <a:spcPts val="130"/>
                        </a:spcBef>
                      </a:pPr>
                      <a:r>
                        <a:rPr sz="900" spc="0" dirty="0">
                          <a:solidFill>
                            <a:srgbClr val="2B2A29"/>
                          </a:solidFill>
                          <a:latin typeface="Noto Serif CJK JP"/>
                          <a:cs typeface="Noto Serif CJK JP"/>
                        </a:rPr>
                        <a:t>多溴联苯</a:t>
                      </a:r>
                      <a:endParaRPr sz="900" spc="0">
                        <a:latin typeface="Noto Serif CJK JP"/>
                        <a:cs typeface="Noto Serif CJK JP"/>
                      </a:endParaRPr>
                    </a:p>
                    <a:p>
                      <a:pPr algn="ctr">
                        <a:lnSpc>
                          <a:spcPct val="100000"/>
                        </a:lnSpc>
                        <a:spcBef>
                          <a:spcPts val="235"/>
                        </a:spcBef>
                      </a:pPr>
                      <a:r>
                        <a:rPr sz="900" spc="0" dirty="0">
                          <a:solidFill>
                            <a:srgbClr val="2B2A29"/>
                          </a:solidFill>
                          <a:latin typeface="Noto Serif CJK JP"/>
                          <a:cs typeface="Noto Serif CJK JP"/>
                        </a:rPr>
                        <a:t>(PBB)</a:t>
                      </a:r>
                      <a:endParaRPr sz="900" spc="0">
                        <a:latin typeface="Noto Serif CJK JP"/>
                        <a:cs typeface="Noto Serif CJK JP"/>
                      </a:endParaRPr>
                    </a:p>
                  </a:txBody>
                  <a:tcPr marL="0" marR="0" marT="16510" marB="0">
                    <a:lnL w="6350">
                      <a:solidFill>
                        <a:srgbClr val="2F67A0"/>
                      </a:solidFill>
                      <a:prstDash val="solid"/>
                    </a:lnL>
                    <a:lnR w="6350">
                      <a:solidFill>
                        <a:srgbClr val="2F67A0"/>
                      </a:solidFill>
                      <a:prstDash val="solid"/>
                    </a:lnR>
                    <a:lnT w="6350">
                      <a:solidFill>
                        <a:srgbClr val="2F67A0"/>
                      </a:solidFill>
                      <a:prstDash val="solid"/>
                    </a:lnT>
                    <a:lnB w="6350">
                      <a:solidFill>
                        <a:srgbClr val="2F67A0"/>
                      </a:solidFill>
                      <a:prstDash val="solid"/>
                    </a:lnB>
                  </a:tcPr>
                </a:tc>
                <a:tc>
                  <a:txBody>
                    <a:bodyPr/>
                    <a:lstStyle/>
                    <a:p>
                      <a:pPr algn="ctr">
                        <a:lnSpc>
                          <a:spcPct val="100000"/>
                        </a:lnSpc>
                        <a:spcBef>
                          <a:spcPts val="130"/>
                        </a:spcBef>
                      </a:pPr>
                      <a:r>
                        <a:rPr sz="900" spc="0" dirty="0">
                          <a:solidFill>
                            <a:srgbClr val="2B2A29"/>
                          </a:solidFill>
                          <a:latin typeface="Noto Serif CJK JP"/>
                          <a:cs typeface="Noto Serif CJK JP"/>
                        </a:rPr>
                        <a:t>多溴二苯醚</a:t>
                      </a:r>
                      <a:endParaRPr sz="900" spc="0">
                        <a:latin typeface="Noto Serif CJK JP"/>
                        <a:cs typeface="Noto Serif CJK JP"/>
                      </a:endParaRPr>
                    </a:p>
                    <a:p>
                      <a:pPr marR="13335" algn="ctr">
                        <a:lnSpc>
                          <a:spcPct val="100000"/>
                        </a:lnSpc>
                        <a:spcBef>
                          <a:spcPts val="235"/>
                        </a:spcBef>
                      </a:pPr>
                      <a:r>
                        <a:rPr sz="900" spc="0" dirty="0">
                          <a:solidFill>
                            <a:srgbClr val="2B2A29"/>
                          </a:solidFill>
                          <a:latin typeface="Noto Serif CJK JP"/>
                          <a:cs typeface="Noto Serif CJK JP"/>
                        </a:rPr>
                        <a:t>(PBDE)</a:t>
                      </a:r>
                      <a:endParaRPr sz="900" spc="0">
                        <a:latin typeface="Noto Serif CJK JP"/>
                        <a:cs typeface="Noto Serif CJK JP"/>
                      </a:endParaRPr>
                    </a:p>
                  </a:txBody>
                  <a:tcPr marL="0" marR="0" marT="16510" marB="0">
                    <a:lnL w="6350">
                      <a:solidFill>
                        <a:srgbClr val="2F67A0"/>
                      </a:solidFill>
                      <a:prstDash val="solid"/>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1"/>
                  </a:ext>
                </a:extLst>
              </a:tr>
              <a:tr h="201930">
                <a:tc>
                  <a:txBody>
                    <a:bodyPr/>
                    <a:lstStyle/>
                    <a:p>
                      <a:pPr marL="71755">
                        <a:lnSpc>
                          <a:spcPct val="100000"/>
                        </a:lnSpc>
                        <a:spcBef>
                          <a:spcPts val="245"/>
                        </a:spcBef>
                      </a:pPr>
                      <a:r>
                        <a:rPr sz="900" spc="0" dirty="0">
                          <a:solidFill>
                            <a:srgbClr val="2B2A29"/>
                          </a:solidFill>
                          <a:latin typeface="Noto Serif CJK JP"/>
                          <a:cs typeface="Noto Serif CJK JP"/>
                        </a:rPr>
                        <a:t>机箱</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2"/>
                  </a:ext>
                </a:extLst>
              </a:tr>
              <a:tr h="202565">
                <a:tc>
                  <a:txBody>
                    <a:bodyPr/>
                    <a:lstStyle/>
                    <a:p>
                      <a:pPr marL="71755">
                        <a:lnSpc>
                          <a:spcPct val="100000"/>
                        </a:lnSpc>
                        <a:spcBef>
                          <a:spcPts val="250"/>
                        </a:spcBef>
                      </a:pPr>
                      <a:r>
                        <a:rPr sz="900" spc="0" dirty="0">
                          <a:solidFill>
                            <a:srgbClr val="2B2A29"/>
                          </a:solidFill>
                          <a:latin typeface="Noto Serif CJK JP"/>
                          <a:cs typeface="Noto Serif CJK JP"/>
                        </a:rPr>
                        <a:t>主板</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3"/>
                  </a:ext>
                </a:extLst>
              </a:tr>
              <a:tr h="201930">
                <a:tc>
                  <a:txBody>
                    <a:bodyPr/>
                    <a:lstStyle/>
                    <a:p>
                      <a:pPr marL="71755">
                        <a:lnSpc>
                          <a:spcPct val="100000"/>
                        </a:lnSpc>
                        <a:spcBef>
                          <a:spcPts val="245"/>
                        </a:spcBef>
                      </a:pPr>
                      <a:r>
                        <a:rPr sz="900" spc="0" dirty="0">
                          <a:solidFill>
                            <a:srgbClr val="2B2A29"/>
                          </a:solidFill>
                          <a:latin typeface="Noto Serif CJK JP"/>
                          <a:cs typeface="Noto Serif CJK JP"/>
                        </a:rPr>
                        <a:t>内存</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4"/>
                  </a:ext>
                </a:extLst>
              </a:tr>
              <a:tr h="201930">
                <a:tc>
                  <a:txBody>
                    <a:bodyPr/>
                    <a:lstStyle/>
                    <a:p>
                      <a:pPr marL="71755">
                        <a:lnSpc>
                          <a:spcPct val="100000"/>
                        </a:lnSpc>
                        <a:spcBef>
                          <a:spcPts val="250"/>
                        </a:spcBef>
                      </a:pPr>
                      <a:r>
                        <a:rPr sz="900" spc="0" dirty="0">
                          <a:solidFill>
                            <a:srgbClr val="2B2A29"/>
                          </a:solidFill>
                          <a:latin typeface="Noto Serif CJK JP"/>
                          <a:cs typeface="Noto Serif CJK JP"/>
                        </a:rPr>
                        <a:t>硬盘</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5"/>
                  </a:ext>
                </a:extLst>
              </a:tr>
              <a:tr h="201930">
                <a:tc>
                  <a:txBody>
                    <a:bodyPr/>
                    <a:lstStyle/>
                    <a:p>
                      <a:pPr marL="71755">
                        <a:lnSpc>
                          <a:spcPct val="100000"/>
                        </a:lnSpc>
                        <a:spcBef>
                          <a:spcPts val="250"/>
                        </a:spcBef>
                      </a:pPr>
                      <a:r>
                        <a:rPr sz="900" spc="0" dirty="0">
                          <a:solidFill>
                            <a:srgbClr val="2B2A29"/>
                          </a:solidFill>
                          <a:latin typeface="Noto Serif CJK JP"/>
                          <a:cs typeface="Noto Serif CJK JP"/>
                        </a:rPr>
                        <a:t>电源</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6"/>
                  </a:ext>
                </a:extLst>
              </a:tr>
              <a:tr h="201930">
                <a:tc>
                  <a:txBody>
                    <a:bodyPr/>
                    <a:lstStyle/>
                    <a:p>
                      <a:pPr marL="71755">
                        <a:lnSpc>
                          <a:spcPct val="100000"/>
                        </a:lnSpc>
                        <a:spcBef>
                          <a:spcPts val="245"/>
                        </a:spcBef>
                      </a:pPr>
                      <a:r>
                        <a:rPr sz="900" spc="0" dirty="0">
                          <a:solidFill>
                            <a:srgbClr val="2B2A29"/>
                          </a:solidFill>
                          <a:latin typeface="Noto Serif CJK JP"/>
                          <a:cs typeface="Noto Serif CJK JP"/>
                        </a:rPr>
                        <a:t>电源线</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7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7"/>
                  </a:ext>
                </a:extLst>
              </a:tr>
              <a:tr h="202565">
                <a:tc>
                  <a:txBody>
                    <a:bodyPr/>
                    <a:lstStyle/>
                    <a:p>
                      <a:pPr marL="70485">
                        <a:lnSpc>
                          <a:spcPct val="100000"/>
                        </a:lnSpc>
                        <a:spcBef>
                          <a:spcPts val="250"/>
                        </a:spcBef>
                      </a:pPr>
                      <a:r>
                        <a:rPr sz="900" spc="0" dirty="0">
                          <a:solidFill>
                            <a:srgbClr val="2B2A29"/>
                          </a:solidFill>
                          <a:latin typeface="Noto Serif CJK JP"/>
                          <a:cs typeface="Noto Serif CJK JP"/>
                        </a:rPr>
                        <a:t>U 盘</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8"/>
                  </a:ext>
                </a:extLst>
              </a:tr>
              <a:tr h="201930">
                <a:tc>
                  <a:txBody>
                    <a:bodyPr/>
                    <a:lstStyle/>
                    <a:p>
                      <a:pPr marL="70485">
                        <a:lnSpc>
                          <a:spcPct val="100000"/>
                        </a:lnSpc>
                        <a:spcBef>
                          <a:spcPts val="250"/>
                        </a:spcBef>
                      </a:pPr>
                      <a:r>
                        <a:rPr sz="900" spc="0" dirty="0">
                          <a:solidFill>
                            <a:srgbClr val="2B2A29"/>
                          </a:solidFill>
                          <a:latin typeface="Noto Serif CJK JP"/>
                          <a:cs typeface="Noto Serif CJK JP"/>
                        </a:rPr>
                        <a:t>光驱</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09"/>
                  </a:ext>
                </a:extLst>
              </a:tr>
              <a:tr h="201930">
                <a:tc>
                  <a:txBody>
                    <a:bodyPr/>
                    <a:lstStyle/>
                    <a:p>
                      <a:pPr marL="70485">
                        <a:lnSpc>
                          <a:spcPct val="100000"/>
                        </a:lnSpc>
                        <a:spcBef>
                          <a:spcPts val="250"/>
                        </a:spcBef>
                      </a:pPr>
                      <a:r>
                        <a:rPr sz="900" spc="0" dirty="0">
                          <a:solidFill>
                            <a:srgbClr val="2B2A29"/>
                          </a:solidFill>
                          <a:latin typeface="Noto Serif CJK JP"/>
                          <a:cs typeface="Noto Serif CJK JP"/>
                        </a:rPr>
                        <a:t>外插网卡</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0"/>
                  </a:ext>
                </a:extLst>
              </a:tr>
              <a:tr h="201930">
                <a:tc>
                  <a:txBody>
                    <a:bodyPr/>
                    <a:lstStyle/>
                    <a:p>
                      <a:pPr marL="70485">
                        <a:lnSpc>
                          <a:spcPct val="100000"/>
                        </a:lnSpc>
                        <a:spcBef>
                          <a:spcPts val="250"/>
                        </a:spcBef>
                      </a:pPr>
                      <a:r>
                        <a:rPr sz="900" spc="0" dirty="0">
                          <a:solidFill>
                            <a:srgbClr val="2B2A29"/>
                          </a:solidFill>
                          <a:latin typeface="Noto Serif CJK JP"/>
                          <a:cs typeface="Noto Serif CJK JP"/>
                        </a:rPr>
                        <a:t>外插存储卡</a:t>
                      </a:r>
                      <a:endParaRPr sz="900" spc="0">
                        <a:latin typeface="Noto Serif CJK JP"/>
                        <a:cs typeface="Noto Serif CJK JP"/>
                      </a:endParaRPr>
                    </a:p>
                  </a:txBody>
                  <a:tcPr marL="0" marR="0" marT="31750"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dirty="0">
                        <a:latin typeface="Noto Serif CJK JP"/>
                        <a:cs typeface="Noto Serif CJK JP"/>
                      </a:endParaRPr>
                    </a:p>
                  </a:txBody>
                  <a:tcPr marL="0" marR="0" marT="31750"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50"/>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750"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1"/>
                  </a:ext>
                </a:extLst>
              </a:tr>
              <a:tr h="201930">
                <a:tc>
                  <a:txBody>
                    <a:bodyPr/>
                    <a:lstStyle/>
                    <a:p>
                      <a:pPr marL="70485">
                        <a:lnSpc>
                          <a:spcPct val="100000"/>
                        </a:lnSpc>
                        <a:spcBef>
                          <a:spcPts val="245"/>
                        </a:spcBef>
                      </a:pPr>
                      <a:r>
                        <a:rPr sz="900" spc="0" dirty="0">
                          <a:solidFill>
                            <a:srgbClr val="2B2A29"/>
                          </a:solidFill>
                          <a:latin typeface="Noto Serif CJK JP"/>
                          <a:cs typeface="Noto Serif CJK JP"/>
                        </a:rPr>
                        <a:t>连接板卡</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2"/>
                  </a:ext>
                </a:extLst>
              </a:tr>
              <a:tr h="202565">
                <a:tc>
                  <a:txBody>
                    <a:bodyPr/>
                    <a:lstStyle/>
                    <a:p>
                      <a:pPr marL="70485">
                        <a:lnSpc>
                          <a:spcPct val="100000"/>
                        </a:lnSpc>
                        <a:spcBef>
                          <a:spcPts val="245"/>
                        </a:spcBef>
                      </a:pPr>
                      <a:r>
                        <a:rPr sz="900" spc="0" dirty="0">
                          <a:solidFill>
                            <a:srgbClr val="2B2A29"/>
                          </a:solidFill>
                          <a:latin typeface="Noto Serif CJK JP"/>
                          <a:cs typeface="Noto Serif CJK JP"/>
                        </a:rPr>
                        <a:t>数据线缆</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dirty="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3"/>
                  </a:ext>
                </a:extLst>
              </a:tr>
              <a:tr h="201930">
                <a:tc>
                  <a:txBody>
                    <a:bodyPr/>
                    <a:lstStyle/>
                    <a:p>
                      <a:pPr marL="70485">
                        <a:lnSpc>
                          <a:spcPct val="100000"/>
                        </a:lnSpc>
                        <a:spcBef>
                          <a:spcPts val="245"/>
                        </a:spcBef>
                      </a:pPr>
                      <a:r>
                        <a:rPr sz="900" spc="0" dirty="0">
                          <a:solidFill>
                            <a:srgbClr val="2B2A29"/>
                          </a:solidFill>
                          <a:latin typeface="Noto Serif CJK JP"/>
                          <a:cs typeface="Noto Serif CJK JP"/>
                        </a:rPr>
                        <a:t>键盘</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4"/>
                  </a:ext>
                </a:extLst>
              </a:tr>
              <a:tr h="201930">
                <a:tc>
                  <a:txBody>
                    <a:bodyPr/>
                    <a:lstStyle/>
                    <a:p>
                      <a:pPr marL="70485">
                        <a:lnSpc>
                          <a:spcPct val="100000"/>
                        </a:lnSpc>
                        <a:spcBef>
                          <a:spcPts val="245"/>
                        </a:spcBef>
                      </a:pPr>
                      <a:r>
                        <a:rPr sz="900" spc="0" dirty="0">
                          <a:solidFill>
                            <a:srgbClr val="2B2A29"/>
                          </a:solidFill>
                          <a:latin typeface="Noto Serif CJK JP"/>
                          <a:cs typeface="Noto Serif CJK JP"/>
                        </a:rPr>
                        <a:t>鼠标</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5"/>
                  </a:ext>
                </a:extLst>
              </a:tr>
              <a:tr h="201930">
                <a:tc>
                  <a:txBody>
                    <a:bodyPr/>
                    <a:lstStyle/>
                    <a:p>
                      <a:pPr marL="70485">
                        <a:lnSpc>
                          <a:spcPct val="100000"/>
                        </a:lnSpc>
                        <a:spcBef>
                          <a:spcPts val="245"/>
                        </a:spcBef>
                      </a:pPr>
                      <a:r>
                        <a:rPr sz="900" spc="0" dirty="0">
                          <a:solidFill>
                            <a:srgbClr val="2B2A29"/>
                          </a:solidFill>
                          <a:latin typeface="Noto Serif CJK JP"/>
                          <a:cs typeface="Noto Serif CJK JP"/>
                        </a:rPr>
                        <a:t>中央处理器</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6"/>
                  </a:ext>
                </a:extLst>
              </a:tr>
              <a:tr h="202565">
                <a:tc>
                  <a:txBody>
                    <a:bodyPr/>
                    <a:lstStyle/>
                    <a:p>
                      <a:pPr marL="70485">
                        <a:lnSpc>
                          <a:spcPct val="100000"/>
                        </a:lnSpc>
                        <a:spcBef>
                          <a:spcPts val="245"/>
                        </a:spcBef>
                      </a:pPr>
                      <a:r>
                        <a:rPr sz="900" spc="0" dirty="0">
                          <a:solidFill>
                            <a:srgbClr val="2B2A29"/>
                          </a:solidFill>
                          <a:latin typeface="Noto Serif CJK JP"/>
                          <a:cs typeface="Noto Serif CJK JP"/>
                        </a:rPr>
                        <a:t>处理器散热器</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lang="en-US" sz="900" spc="0" dirty="0">
                          <a:solidFill>
                            <a:srgbClr val="2B2A29"/>
                          </a:solidFill>
                          <a:latin typeface="Noto Serif CJK JP"/>
                          <a:cs typeface="Noto Serif CJK JP"/>
                        </a:rPr>
                        <a:t>X</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206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7"/>
                  </a:ext>
                </a:extLst>
              </a:tr>
              <a:tr h="201930">
                <a:tc>
                  <a:txBody>
                    <a:bodyPr/>
                    <a:lstStyle/>
                    <a:p>
                      <a:pPr marL="70485">
                        <a:lnSpc>
                          <a:spcPct val="100000"/>
                        </a:lnSpc>
                        <a:spcBef>
                          <a:spcPts val="245"/>
                        </a:spcBef>
                      </a:pPr>
                      <a:r>
                        <a:rPr sz="900" spc="0" dirty="0">
                          <a:solidFill>
                            <a:srgbClr val="2B2A29"/>
                          </a:solidFill>
                          <a:latin typeface="Noto Serif CJK JP"/>
                          <a:cs typeface="Noto Serif CJK JP"/>
                        </a:rPr>
                        <a:t>导轨</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889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8"/>
                  </a:ext>
                </a:extLst>
              </a:tr>
              <a:tr h="201930">
                <a:tc>
                  <a:txBody>
                    <a:bodyPr/>
                    <a:lstStyle/>
                    <a:p>
                      <a:pPr marL="68580">
                        <a:lnSpc>
                          <a:spcPct val="100000"/>
                        </a:lnSpc>
                        <a:spcBef>
                          <a:spcPts val="245"/>
                        </a:spcBef>
                      </a:pPr>
                      <a:r>
                        <a:rPr sz="900" spc="0" dirty="0">
                          <a:solidFill>
                            <a:srgbClr val="2B2A29"/>
                          </a:solidFill>
                          <a:latin typeface="Noto Serif CJK JP"/>
                          <a:cs typeface="Noto Serif CJK JP"/>
                        </a:rPr>
                        <a:t>印刷品</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dirty="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889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19"/>
                  </a:ext>
                </a:extLst>
              </a:tr>
              <a:tr h="202565">
                <a:tc>
                  <a:txBody>
                    <a:bodyPr/>
                    <a:lstStyle/>
                    <a:p>
                      <a:pPr marL="68580">
                        <a:lnSpc>
                          <a:spcPct val="100000"/>
                        </a:lnSpc>
                        <a:spcBef>
                          <a:spcPts val="245"/>
                        </a:spcBef>
                      </a:pPr>
                      <a:r>
                        <a:rPr sz="900" spc="0" dirty="0">
                          <a:solidFill>
                            <a:srgbClr val="2B2A29"/>
                          </a:solidFill>
                          <a:latin typeface="Noto Serif CJK JP"/>
                          <a:cs typeface="Noto Serif CJK JP"/>
                        </a:rPr>
                        <a:t>光盘</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889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20"/>
                  </a:ext>
                </a:extLst>
              </a:tr>
              <a:tr h="201930">
                <a:tc>
                  <a:txBody>
                    <a:bodyPr/>
                    <a:lstStyle/>
                    <a:p>
                      <a:pPr marL="68580">
                        <a:lnSpc>
                          <a:spcPct val="100000"/>
                        </a:lnSpc>
                        <a:spcBef>
                          <a:spcPts val="245"/>
                        </a:spcBef>
                      </a:pPr>
                      <a:r>
                        <a:rPr sz="900" spc="0" dirty="0">
                          <a:solidFill>
                            <a:srgbClr val="2B2A29"/>
                          </a:solidFill>
                          <a:latin typeface="Noto Serif CJK JP"/>
                          <a:cs typeface="Noto Serif CJK JP"/>
                        </a:rPr>
                        <a:t>包装箱</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889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21"/>
                  </a:ext>
                </a:extLst>
              </a:tr>
              <a:tr h="202565">
                <a:tc>
                  <a:txBody>
                    <a:bodyPr/>
                    <a:lstStyle/>
                    <a:p>
                      <a:pPr marL="68580">
                        <a:lnSpc>
                          <a:spcPct val="100000"/>
                        </a:lnSpc>
                        <a:spcBef>
                          <a:spcPts val="245"/>
                        </a:spcBef>
                      </a:pPr>
                      <a:r>
                        <a:rPr sz="900" spc="0" dirty="0">
                          <a:solidFill>
                            <a:srgbClr val="2B2A29"/>
                          </a:solidFill>
                          <a:latin typeface="Noto Serif CJK JP"/>
                          <a:cs typeface="Noto Serif CJK JP"/>
                        </a:rPr>
                        <a:t>包装衬垫</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952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22"/>
                  </a:ext>
                </a:extLst>
              </a:tr>
              <a:tr h="201930">
                <a:tc>
                  <a:txBody>
                    <a:bodyPr/>
                    <a:lstStyle/>
                    <a:p>
                      <a:pPr marL="68580">
                        <a:lnSpc>
                          <a:spcPct val="100000"/>
                        </a:lnSpc>
                        <a:spcBef>
                          <a:spcPts val="245"/>
                        </a:spcBef>
                      </a:pPr>
                      <a:r>
                        <a:rPr sz="900" spc="0" dirty="0">
                          <a:solidFill>
                            <a:srgbClr val="2B2A29"/>
                          </a:solidFill>
                          <a:latin typeface="Noto Serif CJK JP"/>
                          <a:cs typeface="Noto Serif CJK JP"/>
                        </a:rPr>
                        <a:t>包装塑料袋</a:t>
                      </a:r>
                      <a:endParaRPr sz="900" spc="0">
                        <a:latin typeface="Noto Serif CJK JP"/>
                        <a:cs typeface="Noto Serif CJK JP"/>
                      </a:endParaRPr>
                    </a:p>
                  </a:txBody>
                  <a:tcPr marL="0" marR="0" marT="31115" marB="0">
                    <a:lnL w="12700">
                      <a:solidFill>
                        <a:srgbClr val="2F67A0"/>
                      </a:solidFill>
                      <a:prstDash val="solid"/>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63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8890"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marL="1905"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6350">
                      <a:solidFill>
                        <a:srgbClr val="2F67A0"/>
                      </a:solidFill>
                      <a:prstDash val="lgDash"/>
                    </a:lnR>
                    <a:lnT w="6350">
                      <a:solidFill>
                        <a:srgbClr val="2F67A0"/>
                      </a:solidFill>
                      <a:prstDash val="solid"/>
                    </a:lnT>
                    <a:lnB w="6350">
                      <a:solidFill>
                        <a:srgbClr val="2F67A0"/>
                      </a:solidFill>
                      <a:prstDash val="solid"/>
                    </a:lnB>
                  </a:tcPr>
                </a:tc>
                <a:tc>
                  <a:txBody>
                    <a:bodyPr/>
                    <a:lstStyle/>
                    <a:p>
                      <a:pPr algn="ctr">
                        <a:lnSpc>
                          <a:spcPct val="100000"/>
                        </a:lnSpc>
                        <a:spcBef>
                          <a:spcPts val="245"/>
                        </a:spcBef>
                      </a:pPr>
                      <a:r>
                        <a:rPr sz="900" spc="0" dirty="0">
                          <a:solidFill>
                            <a:srgbClr val="2B2A29"/>
                          </a:solidFill>
                          <a:latin typeface="Noto Serif CJK JP"/>
                          <a:cs typeface="Noto Serif CJK JP"/>
                        </a:rPr>
                        <a:t>○</a:t>
                      </a:r>
                      <a:endParaRPr sz="900" spc="0">
                        <a:latin typeface="Noto Serif CJK JP"/>
                        <a:cs typeface="Noto Serif CJK JP"/>
                      </a:endParaRPr>
                    </a:p>
                  </a:txBody>
                  <a:tcPr marL="0" marR="0" marT="31115" marB="0">
                    <a:lnL w="6350">
                      <a:solidFill>
                        <a:srgbClr val="2F67A0"/>
                      </a:solidFill>
                      <a:prstDash val="lgDash"/>
                    </a:lnL>
                    <a:lnR w="12700">
                      <a:solidFill>
                        <a:srgbClr val="2F67A0"/>
                      </a:solidFill>
                      <a:prstDash val="solid"/>
                    </a:lnR>
                    <a:lnT w="6350">
                      <a:solidFill>
                        <a:srgbClr val="2F67A0"/>
                      </a:solidFill>
                      <a:prstDash val="solid"/>
                    </a:lnT>
                    <a:lnB w="6350">
                      <a:solidFill>
                        <a:srgbClr val="2F67A0"/>
                      </a:solidFill>
                      <a:prstDash val="solid"/>
                    </a:lnB>
                  </a:tcPr>
                </a:tc>
                <a:extLst>
                  <a:ext uri="{0D108BD9-81ED-4DB2-BD59-A6C34878D82A}">
                    <a16:rowId xmlns:a16="http://schemas.microsoft.com/office/drawing/2014/main" val="10023"/>
                  </a:ext>
                </a:extLst>
              </a:tr>
              <a:tr h="880110">
                <a:tc gridSpan="7">
                  <a:txBody>
                    <a:bodyPr/>
                    <a:lstStyle/>
                    <a:p>
                      <a:pPr marL="68580">
                        <a:lnSpc>
                          <a:spcPct val="100000"/>
                        </a:lnSpc>
                        <a:spcBef>
                          <a:spcPts val="310"/>
                        </a:spcBef>
                      </a:pPr>
                      <a:r>
                        <a:rPr sz="900" spc="0" dirty="0">
                          <a:solidFill>
                            <a:srgbClr val="2B2A29"/>
                          </a:solidFill>
                          <a:latin typeface="Noto Serif CJK JP"/>
                          <a:cs typeface="Noto Serif CJK JP"/>
                        </a:rPr>
                        <a:t>说明：</a:t>
                      </a:r>
                      <a:endParaRPr sz="900" spc="0" dirty="0">
                        <a:latin typeface="Noto Serif CJK JP"/>
                        <a:cs typeface="Noto Serif CJK JP"/>
                      </a:endParaRPr>
                    </a:p>
                    <a:p>
                      <a:pPr marL="68580">
                        <a:lnSpc>
                          <a:spcPct val="100000"/>
                        </a:lnSpc>
                        <a:spcBef>
                          <a:spcPts val="204"/>
                        </a:spcBef>
                      </a:pPr>
                      <a:r>
                        <a:rPr sz="900" spc="0" dirty="0">
                          <a:solidFill>
                            <a:srgbClr val="2B2A29"/>
                          </a:solidFill>
                          <a:latin typeface="Noto Serif CJK JP"/>
                          <a:cs typeface="Noto Serif CJK JP"/>
                        </a:rPr>
                        <a:t>1、本表格依据 SJ/T 11364 的规定编制。</a:t>
                      </a:r>
                      <a:endParaRPr sz="900" spc="0" dirty="0">
                        <a:latin typeface="Noto Serif CJK JP"/>
                        <a:cs typeface="Noto Serif CJK JP"/>
                      </a:endParaRPr>
                    </a:p>
                    <a:p>
                      <a:pPr marL="68580">
                        <a:lnSpc>
                          <a:spcPct val="100000"/>
                        </a:lnSpc>
                        <a:spcBef>
                          <a:spcPts val="204"/>
                        </a:spcBef>
                      </a:pPr>
                      <a:r>
                        <a:rPr sz="900" spc="0" dirty="0">
                          <a:solidFill>
                            <a:srgbClr val="2B2A29"/>
                          </a:solidFill>
                          <a:latin typeface="Noto Serif CJK JP"/>
                          <a:cs typeface="Noto Serif CJK JP"/>
                        </a:rPr>
                        <a:t>2、○：表示该有害物质在该部件所有均质材料中的含量均在 GB/T 26572 规定的限量要求以下。</a:t>
                      </a:r>
                      <a:endParaRPr sz="900" spc="0" dirty="0">
                        <a:latin typeface="Noto Serif CJK JP"/>
                        <a:cs typeface="Noto Serif CJK JP"/>
                      </a:endParaRPr>
                    </a:p>
                    <a:p>
                      <a:pPr marL="68580">
                        <a:lnSpc>
                          <a:spcPct val="100000"/>
                        </a:lnSpc>
                        <a:spcBef>
                          <a:spcPts val="190"/>
                        </a:spcBef>
                      </a:pPr>
                      <a:r>
                        <a:rPr sz="900" spc="0" dirty="0">
                          <a:solidFill>
                            <a:srgbClr val="2B2A29"/>
                          </a:solidFill>
                          <a:latin typeface="Noto Serif CJK JP"/>
                          <a:cs typeface="Noto Serif CJK JP"/>
                        </a:rPr>
                        <a:t>3、×：表示该有害物质至少在该部件的某一均质材料中的含量超出 GB/T 26572 规定的限量要求。</a:t>
                      </a:r>
                      <a:endParaRPr sz="900" spc="0" dirty="0">
                        <a:latin typeface="Noto Serif CJK JP"/>
                        <a:cs typeface="Noto Serif CJK JP"/>
                      </a:endParaRPr>
                    </a:p>
                    <a:p>
                      <a:pPr marL="68580">
                        <a:lnSpc>
                          <a:spcPct val="100000"/>
                        </a:lnSpc>
                        <a:spcBef>
                          <a:spcPts val="204"/>
                        </a:spcBef>
                      </a:pPr>
                      <a:r>
                        <a:rPr sz="900" spc="0" dirty="0">
                          <a:solidFill>
                            <a:srgbClr val="2B2A29"/>
                          </a:solidFill>
                          <a:latin typeface="Noto Serif CJK JP"/>
                          <a:cs typeface="Noto Serif CJK JP"/>
                        </a:rPr>
                        <a:t>4、以上部件为产品中可能有的配置部件，实际产品配置请参见配置标签。</a:t>
                      </a:r>
                      <a:endParaRPr sz="900" spc="0" dirty="0">
                        <a:latin typeface="Noto Serif CJK JP"/>
                        <a:cs typeface="Noto Serif CJK JP"/>
                      </a:endParaRPr>
                    </a:p>
                  </a:txBody>
                  <a:tcPr marL="0" marR="0" marT="39370" marB="0">
                    <a:lnL w="12700">
                      <a:solidFill>
                        <a:srgbClr val="2F67A0"/>
                      </a:solidFill>
                      <a:prstDash val="solid"/>
                    </a:lnL>
                    <a:lnR w="12700">
                      <a:solidFill>
                        <a:srgbClr val="2F67A0"/>
                      </a:solidFill>
                      <a:prstDash val="solid"/>
                    </a:lnR>
                    <a:lnT w="6350">
                      <a:solidFill>
                        <a:srgbClr val="2F67A0"/>
                      </a:solidFill>
                      <a:prstDash val="solid"/>
                    </a:lnT>
                    <a:lnB w="12700">
                      <a:solidFill>
                        <a:srgbClr val="2F67A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4"/>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5" name="object 5"/>
          <p:cNvSpPr txBox="1"/>
          <p:nvPr/>
        </p:nvSpPr>
        <p:spPr>
          <a:xfrm>
            <a:off x="716076" y="8816746"/>
            <a:ext cx="135255" cy="163195"/>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2B2A29"/>
                </a:solidFill>
                <a:latin typeface="Noto Serif CJK JP"/>
                <a:cs typeface="Noto Serif CJK JP"/>
              </a:rPr>
              <a:t>88</a:t>
            </a:r>
            <a:endParaRPr sz="900">
              <a:latin typeface="Noto Serif CJK JP"/>
              <a:cs typeface="Noto Serif CJK JP"/>
            </a:endParaRPr>
          </a:p>
        </p:txBody>
      </p:sp>
      <p:sp>
        <p:nvSpPr>
          <p:cNvPr id="8" name="object 8"/>
          <p:cNvSpPr txBox="1">
            <a:spLocks noGrp="1"/>
          </p:cNvSpPr>
          <p:nvPr>
            <p:ph type="title"/>
          </p:nvPr>
        </p:nvSpPr>
        <p:spPr>
          <a:xfrm>
            <a:off x="607872" y="859282"/>
            <a:ext cx="1237615" cy="330835"/>
          </a:xfrm>
          <a:prstGeom prst="rect">
            <a:avLst/>
          </a:prstGeom>
        </p:spPr>
        <p:txBody>
          <a:bodyPr vert="horz" wrap="square" lIns="0" tIns="12700" rIns="0" bIns="0" rtlCol="0">
            <a:spAutoFit/>
          </a:bodyPr>
          <a:lstStyle/>
          <a:p>
            <a:pPr marL="12700">
              <a:lnSpc>
                <a:spcPct val="100000"/>
              </a:lnSpc>
              <a:spcBef>
                <a:spcPts val="100"/>
              </a:spcBef>
            </a:pPr>
            <a:r>
              <a:rPr dirty="0">
                <a:solidFill>
                  <a:srgbClr val="2F67A0"/>
                </a:solidFill>
              </a:rPr>
              <a:t>9</a:t>
            </a:r>
            <a:r>
              <a:rPr spc="-10" dirty="0">
                <a:solidFill>
                  <a:srgbClr val="2F67A0"/>
                </a:solidFill>
              </a:rPr>
              <a:t> 服务条款</a:t>
            </a:r>
          </a:p>
        </p:txBody>
      </p:sp>
      <p:sp>
        <p:nvSpPr>
          <p:cNvPr id="10" name="object 9"/>
          <p:cNvSpPr txBox="1"/>
          <p:nvPr/>
        </p:nvSpPr>
        <p:spPr>
          <a:xfrm>
            <a:off x="279400" y="1220597"/>
            <a:ext cx="5996128" cy="7360476"/>
          </a:xfrm>
          <a:prstGeom prst="rect">
            <a:avLst/>
          </a:prstGeom>
        </p:spPr>
        <p:txBody>
          <a:bodyPr vert="horz" wrap="square" lIns="0" tIns="11430" rIns="0" bIns="0" rtlCol="0">
            <a:spAutoFit/>
          </a:bodyPr>
          <a:lstStyle/>
          <a:p>
            <a:pPr marL="12700" marR="5080" indent="269240" algn="l">
              <a:lnSpc>
                <a:spcPct val="148000"/>
              </a:lnSpc>
              <a:spcBef>
                <a:spcPts val="90"/>
              </a:spcBef>
              <a:tabLst>
                <a:tab pos="3712210" algn="l"/>
              </a:tabLst>
            </a:pPr>
            <a:r>
              <a:rPr sz="1050" dirty="0">
                <a:solidFill>
                  <a:srgbClr val="2B2A29"/>
                </a:solidFill>
                <a:latin typeface="Noto Serif CJK JP"/>
                <a:cs typeface="Noto Serif CJK JP"/>
              </a:rPr>
              <a:t>请登录浪潮官方网站 </a:t>
            </a:r>
            <a:r>
              <a:rPr sz="1050" u="sng" dirty="0">
                <a:solidFill>
                  <a:srgbClr val="0000FF"/>
                </a:solidFill>
                <a:uFill>
                  <a:solidFill>
                    <a:srgbClr val="0000FF"/>
                  </a:solidFill>
                </a:uFill>
                <a:latin typeface="Noto Serif CJK JP"/>
                <a:cs typeface="Noto Serif CJK JP"/>
                <a:hlinkClick r:id="rId3"/>
              </a:rPr>
              <a:t>http://www.inspur.com/</a:t>
            </a:r>
            <a:r>
              <a:rPr sz="1050" u="none" dirty="0">
                <a:solidFill>
                  <a:srgbClr val="0000FF"/>
                </a:solidFill>
                <a:latin typeface="Noto Serif CJK JP"/>
                <a:cs typeface="Noto Serif CJK JP"/>
              </a:rPr>
              <a:t> </a:t>
            </a:r>
            <a:r>
              <a:rPr sz="1050" u="none" dirty="0">
                <a:solidFill>
                  <a:srgbClr val="2B2A29"/>
                </a:solidFill>
                <a:latin typeface="Noto Serif CJK JP"/>
                <a:cs typeface="Noto Serif CJK JP"/>
              </a:rPr>
              <a:t>，在支持下载 / 自助服务 / 服务政策一栏，了解相关产品的保修服务政策，包括服务内容、服务期限、服务方式、服务响应时间和服务免责条款等相关内容；或者拨打浪潮服务热线	400-860-0011，通过机器型号或机器序列号进行咨询。</a:t>
            </a:r>
            <a:endParaRPr lang="en-US" sz="1050" u="none" dirty="0">
              <a:solidFill>
                <a:srgbClr val="2B2A29"/>
              </a:solidFill>
              <a:latin typeface="Noto Serif CJK JP"/>
              <a:cs typeface="Noto Serif CJK JP"/>
            </a:endParaRPr>
          </a:p>
          <a:p>
            <a:pPr marL="12700" marR="5080" indent="269240" algn="l">
              <a:lnSpc>
                <a:spcPct val="148000"/>
              </a:lnSpc>
              <a:spcBef>
                <a:spcPts val="90"/>
              </a:spcBef>
              <a:tabLst>
                <a:tab pos="3712210" algn="l"/>
              </a:tabLst>
            </a:pPr>
            <a:endParaRPr lang="en-US" sz="1050" dirty="0">
              <a:solidFill>
                <a:srgbClr val="2B2A29"/>
              </a:solidFill>
              <a:latin typeface="Noto Serif CJK JP"/>
              <a:cs typeface="Noto Serif CJK JP"/>
            </a:endParaRPr>
          </a:p>
          <a:p>
            <a:pPr marL="935990" marR="30480" algn="l">
              <a:lnSpc>
                <a:spcPts val="1910"/>
              </a:lnSpc>
              <a:spcBef>
                <a:spcPts val="160"/>
              </a:spcBef>
            </a:pPr>
            <a:r>
              <a:rPr lang="zh-CN" altLang="en-US" sz="1050" dirty="0">
                <a:solidFill>
                  <a:srgbClr val="2B2A29"/>
                </a:solidFill>
                <a:latin typeface="Noto Serif CJK JP"/>
                <a:cs typeface="Noto Serif CJK JP"/>
              </a:rPr>
              <a:t>期期为准为准。。如如无无有有效效发发票票，，则则保保修修期期将将自自产产品品出出厂厂日日起起算算。。产产品品发发票票日日期期晚晚千于产品实际交产品实际付交日付的日的，，保修期自产品实际交付保修期自产品实际交付日起算日起算。。</a:t>
            </a:r>
            <a:endParaRPr lang="zh-CN" altLang="en-US" sz="1050" dirty="0">
              <a:latin typeface="Noto Serif CJK JP"/>
              <a:cs typeface="Noto Serif CJK JP"/>
            </a:endParaRPr>
          </a:p>
          <a:p>
            <a:pPr marL="719455" algn="l">
              <a:lnSpc>
                <a:spcPct val="100000"/>
              </a:lnSpc>
              <a:spcBef>
                <a:spcPts val="459"/>
              </a:spcBef>
            </a:pPr>
            <a:r>
              <a:rPr lang="en-US" altLang="zh-CN" sz="1050" dirty="0">
                <a:solidFill>
                  <a:srgbClr val="2B6CAB"/>
                </a:solidFill>
                <a:latin typeface="Noto Serif CJK JP"/>
                <a:cs typeface="Noto Serif CJK JP"/>
              </a:rPr>
              <a:t>22</a:t>
            </a:r>
            <a:r>
              <a:rPr lang="zh-CN" altLang="en-US" sz="1050" dirty="0">
                <a:solidFill>
                  <a:srgbClr val="2B6CAB"/>
                </a:solidFill>
                <a:latin typeface="Noto Serif CJK JP"/>
                <a:cs typeface="Noto Serif CJK JP"/>
              </a:rPr>
              <a:t> </a:t>
            </a:r>
            <a:r>
              <a:rPr lang="en-US" altLang="zh-CN" sz="1050" dirty="0">
                <a:solidFill>
                  <a:srgbClr val="2B6CAB"/>
                </a:solidFill>
                <a:latin typeface="Noto Serif CJK JP"/>
                <a:cs typeface="Noto Serif CJK JP"/>
              </a:rPr>
              <a:t>)</a:t>
            </a:r>
            <a:r>
              <a:rPr lang="zh-CN" altLang="en-US" sz="1050" dirty="0">
                <a:solidFill>
                  <a:srgbClr val="2B6CAB"/>
                </a:solidFill>
                <a:latin typeface="Noto Serif CJK JP"/>
                <a:cs typeface="Noto Serif CJK JP"/>
              </a:rPr>
              <a:t>）</a:t>
            </a:r>
            <a:r>
              <a:rPr lang="zh-CN" altLang="en-US" sz="1050" dirty="0">
                <a:solidFill>
                  <a:srgbClr val="2B2A29"/>
                </a:solidFill>
                <a:latin typeface="Noto Serif CJK JP"/>
                <a:cs typeface="Noto Serif CJK JP"/>
              </a:rPr>
              <a:t>发票发票日日期期与与出出厂厂日日期期在在三三个个月月之之内有内有效效，，超过三个月的出厂日超过三个月的出厂日期加三个月保期加三个月保修</a:t>
            </a:r>
            <a:endParaRPr lang="zh-CN" altLang="en-US" sz="1050" dirty="0">
              <a:latin typeface="Noto Serif CJK JP"/>
              <a:cs typeface="Noto Serif CJK JP"/>
            </a:endParaRPr>
          </a:p>
          <a:p>
            <a:pPr marL="935990" algn="l">
              <a:lnSpc>
                <a:spcPts val="1200"/>
              </a:lnSpc>
              <a:spcBef>
                <a:spcPts val="640"/>
              </a:spcBef>
            </a:pPr>
            <a:r>
              <a:rPr lang="zh-CN" altLang="en-US" sz="1050" dirty="0">
                <a:solidFill>
                  <a:srgbClr val="2B2A29"/>
                </a:solidFill>
                <a:latin typeface="Noto Serif CJK JP"/>
                <a:cs typeface="Noto Serif CJK JP"/>
              </a:rPr>
              <a:t>修。。</a:t>
            </a:r>
            <a:endParaRPr lang="zh-CN" altLang="en-US" sz="1050" dirty="0">
              <a:latin typeface="Noto Serif CJK JP"/>
              <a:cs typeface="Noto Serif CJK JP"/>
            </a:endParaRPr>
          </a:p>
          <a:p>
            <a:pPr algn="l">
              <a:lnSpc>
                <a:spcPts val="2120"/>
              </a:lnSpc>
            </a:pPr>
            <a:r>
              <a:rPr lang="en-US" altLang="zh-CN" sz="1050" dirty="0">
                <a:solidFill>
                  <a:srgbClr val="2B6CAB"/>
                </a:solidFill>
                <a:latin typeface="Noto Serif CJK JP"/>
                <a:cs typeface="Noto Serif CJK JP"/>
              </a:rPr>
              <a:t>99 </a:t>
            </a:r>
            <a:r>
              <a:rPr lang="zh-CN" altLang="en-US" sz="1050" dirty="0">
                <a:solidFill>
                  <a:srgbClr val="2B6CAB"/>
                </a:solidFill>
                <a:latin typeface="Noto Serif CJK JP"/>
                <a:cs typeface="Noto Serif CJK JP"/>
              </a:rPr>
              <a:t>服务条款服务条款</a:t>
            </a:r>
            <a:endParaRPr lang="zh-CN" altLang="en-US" sz="1050" dirty="0">
              <a:latin typeface="Noto Serif CJK JP"/>
              <a:cs typeface="Noto Serif CJK JP"/>
            </a:endParaRPr>
          </a:p>
          <a:p>
            <a:pPr marL="431165" marR="50165" indent="269240" algn="l">
              <a:lnSpc>
                <a:spcPct val="147600"/>
              </a:lnSpc>
              <a:spcBef>
                <a:spcPts val="1095"/>
              </a:spcBef>
            </a:pPr>
            <a:r>
              <a:rPr lang="zh-CN" altLang="en-US" sz="1050" dirty="0">
                <a:solidFill>
                  <a:srgbClr val="2B2A29"/>
                </a:solidFill>
                <a:latin typeface="Noto Serif CJK JP"/>
                <a:cs typeface="Noto Serif CJK JP"/>
              </a:rPr>
              <a:t>我我们建议您在初次使用前务必仔细阅读们建议您在初次使用</a:t>
            </a:r>
            <a:r>
              <a:rPr lang="zh-CN" altLang="en-US" sz="1050" dirty="0">
                <a:solidFill>
                  <a:srgbClr val="2B2A29"/>
                </a:solidFill>
                <a:latin typeface="Noto Serif CJK JP"/>
                <a:cs typeface="Noto Serif CJK JP"/>
                <a:hlinkClick r:id="rId3"/>
              </a:rPr>
              <a:t>前务必仔细阅读““初</a:t>
            </a:r>
            <a:r>
              <a:rPr lang="zh-CN" altLang="en-US" sz="1050" dirty="0">
                <a:solidFill>
                  <a:srgbClr val="2B2A29"/>
                </a:solidFill>
                <a:latin typeface="Noto Serif CJK JP"/>
                <a:cs typeface="Noto Serif CJK JP"/>
              </a:rPr>
              <a:t>初次使用须知</a:t>
            </a:r>
            <a:r>
              <a:rPr lang="zh-CN" altLang="en-US" sz="1050" dirty="0">
                <a:solidFill>
                  <a:srgbClr val="2B2A29"/>
                </a:solidFill>
                <a:latin typeface="Noto Serif CJK JP"/>
                <a:cs typeface="Noto Serif CJK JP"/>
                <a:hlinkClick r:id="rId3"/>
              </a:rPr>
              <a:t>次使</a:t>
            </a:r>
            <a:r>
              <a:rPr lang="zh-CN" altLang="en-US" sz="1050" dirty="0">
                <a:solidFill>
                  <a:srgbClr val="2B2A29"/>
                </a:solidFill>
                <a:latin typeface="Noto Serif CJK JP"/>
                <a:cs typeface="Noto Serif CJK JP"/>
              </a:rPr>
              <a:t>用须知””及及““标标准保修承诺准保修承诺””部分部分，，这一步骤这一步骤将将方方便您便您使使用用浪浪潮潮英英信信服服务务器器，，了解可享受的保修服务等信了解可享受的保修服务等信息息。。</a:t>
            </a:r>
            <a:endParaRPr lang="zh-CN" altLang="en-US" sz="1050" dirty="0">
              <a:latin typeface="Noto Serif CJK JP"/>
              <a:cs typeface="Noto Serif CJK JP"/>
            </a:endParaRPr>
          </a:p>
          <a:p>
            <a:pPr algn="l">
              <a:lnSpc>
                <a:spcPct val="100000"/>
              </a:lnSpc>
              <a:spcBef>
                <a:spcPts val="665"/>
              </a:spcBef>
            </a:pPr>
            <a:endParaRPr lang="zh-CN" altLang="en-US" sz="1050" dirty="0">
              <a:latin typeface="Noto Serif CJK JP"/>
              <a:cs typeface="Noto Serif CJK JP"/>
            </a:endParaRPr>
          </a:p>
          <a:p>
            <a:pPr marL="700405" algn="l">
              <a:lnSpc>
                <a:spcPct val="100000"/>
              </a:lnSpc>
            </a:pPr>
            <a:r>
              <a:rPr lang="zh-CN" altLang="en-US" sz="1050" dirty="0">
                <a:solidFill>
                  <a:srgbClr val="2B6CAB"/>
                </a:solidFill>
                <a:latin typeface="Noto Serif CJK JP"/>
                <a:cs typeface="Noto Serif CJK JP"/>
              </a:rPr>
              <a:t>特别提示特别提示：：</a:t>
            </a:r>
            <a:endParaRPr lang="zh-CN" altLang="en-US" sz="1050" dirty="0">
              <a:latin typeface="Noto Serif CJK JP"/>
              <a:cs typeface="Noto Serif CJK JP"/>
            </a:endParaRPr>
          </a:p>
          <a:p>
            <a:pPr marL="719455" algn="l">
              <a:lnSpc>
                <a:spcPct val="100000"/>
              </a:lnSpc>
              <a:spcBef>
                <a:spcPts val="315"/>
              </a:spcBef>
            </a:pPr>
            <a:r>
              <a:rPr lang="en-US" altLang="zh-CN" sz="1050" dirty="0">
                <a:solidFill>
                  <a:srgbClr val="2B6CAB"/>
                </a:solidFill>
                <a:latin typeface="Noto Serif CJK JP"/>
                <a:cs typeface="Noto Serif CJK JP"/>
              </a:rPr>
              <a:t>11</a:t>
            </a:r>
            <a:r>
              <a:rPr lang="zh-CN" altLang="en-US" sz="1050" dirty="0">
                <a:solidFill>
                  <a:srgbClr val="2B6CAB"/>
                </a:solidFill>
                <a:latin typeface="Noto Serif CJK JP"/>
                <a:cs typeface="Noto Serif CJK JP"/>
              </a:rPr>
              <a:t>）</a:t>
            </a:r>
            <a:r>
              <a:rPr lang="en-US" altLang="zh-CN" sz="1050" dirty="0">
                <a:solidFill>
                  <a:srgbClr val="2B6CAB"/>
                </a:solidFill>
                <a:latin typeface="Noto Serif CJK JP"/>
                <a:cs typeface="Noto Serif CJK JP"/>
              </a:rPr>
              <a:t>) </a:t>
            </a:r>
            <a:r>
              <a:rPr lang="zh-CN" altLang="en-US" sz="1050" dirty="0">
                <a:solidFill>
                  <a:srgbClr val="2B2A29"/>
                </a:solidFill>
                <a:latin typeface="Noto Serif CJK JP"/>
                <a:cs typeface="Noto Serif CJK JP"/>
              </a:rPr>
              <a:t>您您应应当在当在服服务务器器交交接接前前，，向向经经销销商商要要求求开开箱箱对对服服务务器器的的质质量量进进行行验验收收。。本产本产品品</a:t>
            </a:r>
            <a:endParaRPr lang="zh-CN" altLang="en-US" sz="1050" dirty="0">
              <a:latin typeface="Noto Serif CJK JP"/>
              <a:cs typeface="Noto Serif CJK JP"/>
            </a:endParaRPr>
          </a:p>
          <a:p>
            <a:pPr marL="935990" marR="109855" algn="l">
              <a:lnSpc>
                <a:spcPct val="147600"/>
              </a:lnSpc>
              <a:spcBef>
                <a:spcPts val="10"/>
              </a:spcBef>
            </a:pPr>
            <a:r>
              <a:rPr lang="zh-CN" altLang="en-US" sz="1050" dirty="0">
                <a:solidFill>
                  <a:srgbClr val="2B2A29"/>
                </a:solidFill>
                <a:latin typeface="Noto Serif CJK JP"/>
                <a:cs typeface="Noto Serif CJK JP"/>
              </a:rPr>
              <a:t>交交接接后后才才发发现现的的瑕瑕疵疵或或故故障障（（经经使使用用才才发发现现内在内在缺陷缺陷不不在此在此列列）</a:t>
            </a:r>
            <a:r>
              <a:rPr lang="en-US" altLang="zh-CN" sz="1050" dirty="0">
                <a:solidFill>
                  <a:srgbClr val="2B2A29"/>
                </a:solidFill>
                <a:latin typeface="Noto Serif CJK JP"/>
                <a:cs typeface="Noto Serif CJK JP"/>
              </a:rPr>
              <a:t>)</a:t>
            </a:r>
            <a:r>
              <a:rPr lang="zh-CN" altLang="en-US" sz="1050" dirty="0">
                <a:solidFill>
                  <a:srgbClr val="2B2A29"/>
                </a:solidFill>
                <a:latin typeface="Noto Serif CJK JP"/>
                <a:cs typeface="Noto Serif CJK JP"/>
              </a:rPr>
              <a:t>，，推定为推定为并并非由我公非由我公司司的的过错过错造造成成的的。。</a:t>
            </a:r>
            <a:endParaRPr lang="zh-CN" altLang="en-US" sz="1050" dirty="0">
              <a:latin typeface="Noto Serif CJK JP"/>
              <a:cs typeface="Noto Serif CJK JP"/>
            </a:endParaRPr>
          </a:p>
          <a:p>
            <a:pPr marL="935990" marR="6350" indent="-216535" algn="l">
              <a:lnSpc>
                <a:spcPct val="148100"/>
              </a:lnSpc>
              <a:spcBef>
                <a:spcPts val="5"/>
              </a:spcBef>
            </a:pPr>
            <a:r>
              <a:rPr lang="en-US" altLang="zh-CN" sz="1050" dirty="0">
                <a:solidFill>
                  <a:srgbClr val="2B6CAB"/>
                </a:solidFill>
                <a:latin typeface="Noto Serif CJK JP"/>
                <a:cs typeface="Noto Serif CJK JP"/>
              </a:rPr>
              <a:t>22</a:t>
            </a:r>
            <a:r>
              <a:rPr lang="zh-CN" altLang="en-US" sz="1050" dirty="0">
                <a:solidFill>
                  <a:srgbClr val="2B6CAB"/>
                </a:solidFill>
                <a:latin typeface="Noto Serif CJK JP"/>
                <a:cs typeface="Noto Serif CJK JP"/>
              </a:rPr>
              <a:t>）</a:t>
            </a:r>
            <a:r>
              <a:rPr lang="en-US" altLang="zh-CN" sz="1050" dirty="0">
                <a:solidFill>
                  <a:srgbClr val="2B6CAB"/>
                </a:solidFill>
                <a:latin typeface="Noto Serif CJK JP"/>
                <a:cs typeface="Noto Serif CJK JP"/>
              </a:rPr>
              <a:t>) </a:t>
            </a:r>
            <a:r>
              <a:rPr lang="zh-CN" altLang="en-US" sz="1050" dirty="0">
                <a:solidFill>
                  <a:srgbClr val="2B2A29"/>
                </a:solidFill>
                <a:latin typeface="Noto Serif CJK JP"/>
                <a:cs typeface="Noto Serif CJK JP"/>
              </a:rPr>
              <a:t>如如果根据客户所提的需求更改了浪潮果根据客户所提的需求更改了浪潮英英信服务器                                                                                                                                     的原配置信服务器的原配置，，请与请与经经销销公公司司共共同填同填写附写附件一件一</a:t>
            </a:r>
            <a:r>
              <a:rPr lang="en-US" altLang="zh-CN" sz="1050" dirty="0">
                <a:solidFill>
                  <a:srgbClr val="2B2A29"/>
                </a:solidFill>
                <a:latin typeface="Noto Serif CJK JP"/>
                <a:cs typeface="Noto Serif CJK JP"/>
              </a:rPr>
              <a:t>《</a:t>
            </a:r>
            <a:r>
              <a:rPr lang="zh-CN" altLang="en-US" sz="1050" dirty="0">
                <a:solidFill>
                  <a:srgbClr val="2B2A29"/>
                </a:solidFill>
                <a:latin typeface="Noto Serif CJK JP"/>
                <a:cs typeface="Noto Serif CJK JP"/>
              </a:rPr>
              <a:t>经</a:t>
            </a:r>
            <a:r>
              <a:rPr lang="en-US" altLang="zh-CN" sz="1050" dirty="0">
                <a:solidFill>
                  <a:srgbClr val="2B2A29"/>
                </a:solidFill>
                <a:latin typeface="Noto Serif CJK JP"/>
                <a:cs typeface="Noto Serif CJK JP"/>
              </a:rPr>
              <a:t>《</a:t>
            </a:r>
            <a:r>
              <a:rPr lang="zh-CN" altLang="en-US" sz="1050" dirty="0">
                <a:solidFill>
                  <a:srgbClr val="2B2A29"/>
                </a:solidFill>
                <a:latin typeface="Noto Serif CJK JP"/>
                <a:cs typeface="Noto Serif CJK JP"/>
              </a:rPr>
              <a:t>销经商销商更改更配改配置说置说明</a:t>
            </a:r>
            <a:r>
              <a:rPr lang="en-US" altLang="zh-CN" sz="1050" dirty="0">
                <a:solidFill>
                  <a:srgbClr val="2B2A29"/>
                </a:solidFill>
                <a:latin typeface="Noto Serif CJK JP"/>
                <a:cs typeface="Noto Serif CJK JP"/>
              </a:rPr>
              <a:t>》</a:t>
            </a:r>
            <a:r>
              <a:rPr lang="zh-CN" altLang="en-US" sz="1050" dirty="0">
                <a:solidFill>
                  <a:srgbClr val="2B2A29"/>
                </a:solidFill>
                <a:latin typeface="Noto Serif CJK JP"/>
                <a:cs typeface="Noto Serif CJK JP"/>
              </a:rPr>
              <a:t>明，</a:t>
            </a:r>
            <a:r>
              <a:rPr lang="en-US" altLang="zh-CN" sz="1050" dirty="0">
                <a:solidFill>
                  <a:srgbClr val="2B2A29"/>
                </a:solidFill>
                <a:latin typeface="Noto Serif CJK JP"/>
                <a:cs typeface="Noto Serif CJK JP"/>
              </a:rPr>
              <a:t>〉</a:t>
            </a:r>
            <a:r>
              <a:rPr lang="zh-CN" altLang="en-US" sz="1050" dirty="0">
                <a:solidFill>
                  <a:srgbClr val="2B2A29"/>
                </a:solidFill>
                <a:latin typeface="Noto Serif CJK JP"/>
                <a:cs typeface="Noto Serif CJK JP"/>
              </a:rPr>
              <a:t>并，对并此对此确认确和认和保存保存；您的您的服务器服务器中安装中安装的一的一切非切浪非潮浪潮英信英服信务服器务的器配的件配的件保的修，保修由您与其经销商联系，由您与其经销商联系。 。</a:t>
            </a:r>
            <a:endParaRPr lang="zh-CN" altLang="en-US" sz="1050" dirty="0">
              <a:latin typeface="Noto Serif CJK JP"/>
              <a:cs typeface="Noto Serif CJK JP"/>
            </a:endParaRPr>
          </a:p>
          <a:p>
            <a:pPr marL="12700" marR="5080" indent="269240" algn="l">
              <a:lnSpc>
                <a:spcPct val="148000"/>
              </a:lnSpc>
              <a:spcBef>
                <a:spcPts val="90"/>
              </a:spcBef>
              <a:tabLst>
                <a:tab pos="3712210" algn="l"/>
              </a:tabLst>
            </a:pPr>
            <a:endParaRPr lang="en-US" sz="1050" dirty="0">
              <a:latin typeface="Noto Serif CJK JP"/>
              <a:cs typeface="Noto Serif CJK J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355600" y="1028700"/>
            <a:ext cx="6096000" cy="4693593"/>
          </a:xfrm>
          <a:prstGeom prst="rect">
            <a:avLst/>
          </a:prstGeom>
        </p:spPr>
        <p:txBody>
          <a:bodyPr vert="horz" wrap="square" lIns="0" tIns="0" rIns="0" bIns="0" rtlCol="0">
            <a:spAutoFit/>
          </a:bodyPr>
          <a:lstStyle/>
          <a:p>
            <a:pPr marR="50800" algn="l">
              <a:lnSpc>
                <a:spcPct val="100000"/>
              </a:lnSpc>
              <a:spcBef>
                <a:spcPts val="600"/>
              </a:spcBef>
            </a:pPr>
            <a:r>
              <a:rPr sz="1000" dirty="0">
                <a:solidFill>
                  <a:srgbClr val="2B6CAB"/>
                </a:solidFill>
                <a:latin typeface="Noto Serif CJK JP"/>
                <a:cs typeface="Noto Serif CJK JP"/>
              </a:rPr>
              <a:t>33）) </a:t>
            </a:r>
            <a:r>
              <a:rPr sz="1000" dirty="0">
                <a:solidFill>
                  <a:srgbClr val="2B2A29"/>
                </a:solidFill>
                <a:latin typeface="Noto Serif CJK JP"/>
                <a:cs typeface="Noto Serif CJK JP"/>
              </a:rPr>
              <a:t>如如经销公司为您提供了经销公司为您提供了除除《《浪潮英信服务器标准浪潮英信服务器标准保修 承诺保修承诺〉》中承中承诺之诺之外的外的附附</a:t>
            </a:r>
            <a:endParaRPr sz="1000" dirty="0">
              <a:latin typeface="Noto Serif CJK JP"/>
              <a:cs typeface="Noto Serif CJK JP"/>
            </a:endParaRPr>
          </a:p>
          <a:p>
            <a:pPr algn="l">
              <a:lnSpc>
                <a:spcPct val="100000"/>
              </a:lnSpc>
              <a:spcBef>
                <a:spcPts val="600"/>
              </a:spcBef>
            </a:pPr>
            <a:r>
              <a:rPr sz="1000" dirty="0">
                <a:solidFill>
                  <a:srgbClr val="2B2A29"/>
                </a:solidFill>
                <a:latin typeface="Noto Serif CJK JP"/>
                <a:cs typeface="Noto Serif CJK JP"/>
              </a:rPr>
              <a:t>加加服务服务，，我我公公司司不不承承担担责责任任 ,，请与请经与经销销公公司司共共同同填填写写附附件件二二《《经经销销商商附附加加服服务</a:t>
            </a:r>
            <a:endParaRPr sz="1000" dirty="0">
              <a:latin typeface="Noto Serif CJK JP"/>
              <a:cs typeface="Noto Serif CJK JP"/>
            </a:endParaRPr>
          </a:p>
          <a:p>
            <a:pPr marL="935990" algn="l">
              <a:lnSpc>
                <a:spcPct val="100000"/>
              </a:lnSpc>
              <a:spcBef>
                <a:spcPts val="615"/>
              </a:spcBef>
            </a:pPr>
            <a:r>
              <a:rPr sz="1000" dirty="0">
                <a:solidFill>
                  <a:srgbClr val="2B2A29"/>
                </a:solidFill>
                <a:latin typeface="Noto Serif CJK JP"/>
                <a:cs typeface="Noto Serif CJK JP"/>
              </a:rPr>
              <a:t>承诺说明务承诺说明》，〉并，对此并对此确认确和保存认和保；存以以保证保证经销经销商对商对您额您额外外承承                                                                                                                              诺的诺的兑现兑现。。</a:t>
            </a:r>
            <a:endParaRPr sz="1000" dirty="0">
              <a:latin typeface="Noto Serif CJK JP"/>
              <a:cs typeface="Noto Serif CJK JP"/>
            </a:endParaRPr>
          </a:p>
          <a:p>
            <a:pPr marL="719455" algn="l">
              <a:lnSpc>
                <a:spcPct val="100000"/>
              </a:lnSpc>
              <a:spcBef>
                <a:spcPts val="890"/>
              </a:spcBef>
            </a:pPr>
            <a:r>
              <a:rPr sz="1000" dirty="0">
                <a:solidFill>
                  <a:srgbClr val="2B6CAB"/>
                </a:solidFill>
                <a:latin typeface="Noto Serif CJK JP"/>
                <a:cs typeface="Noto Serif CJK JP"/>
              </a:rPr>
              <a:t>44）) </a:t>
            </a:r>
            <a:r>
              <a:rPr sz="1000" dirty="0">
                <a:solidFill>
                  <a:srgbClr val="2B2A29"/>
                </a:solidFill>
                <a:latin typeface="Noto Serif CJK JP"/>
                <a:cs typeface="Noto Serif CJK JP"/>
              </a:rPr>
              <a:t>本承诺仅适用于本承诺仅适用千 20032003 年年44月月11日日（（含已）)之后生产的浪之后生产的浪潮潮英英信服信服务务器器。。</a:t>
            </a:r>
            <a:endParaRPr sz="1000" dirty="0">
              <a:latin typeface="Noto Serif CJK JP"/>
              <a:cs typeface="Noto Serif CJK JP"/>
            </a:endParaRPr>
          </a:p>
          <a:p>
            <a:pPr algn="l">
              <a:lnSpc>
                <a:spcPct val="100000"/>
              </a:lnSpc>
              <a:spcBef>
                <a:spcPts val="375"/>
              </a:spcBef>
            </a:pPr>
            <a:endParaRPr sz="1000" dirty="0">
              <a:latin typeface="Noto Serif CJK JP"/>
              <a:cs typeface="Noto Serif CJK JP"/>
            </a:endParaRPr>
          </a:p>
          <a:p>
            <a:pPr marL="700405" algn="l">
              <a:lnSpc>
                <a:spcPct val="100000"/>
              </a:lnSpc>
            </a:pPr>
            <a:r>
              <a:rPr sz="1000" dirty="0">
                <a:solidFill>
                  <a:srgbClr val="2B2A29"/>
                </a:solidFill>
                <a:latin typeface="Noto Serif CJK JP"/>
                <a:cs typeface="Noto Serif CJK JP"/>
              </a:rPr>
              <a:t>初次使用须知</a:t>
            </a:r>
            <a:r>
              <a:rPr sz="1000" dirty="0">
                <a:solidFill>
                  <a:srgbClr val="2B6CAB"/>
                </a:solidFill>
                <a:latin typeface="Noto Serif CJK JP"/>
                <a:cs typeface="Noto Serif CJK JP"/>
              </a:rPr>
              <a:t>初次使用须知</a:t>
            </a:r>
            <a:endParaRPr sz="1000" dirty="0">
              <a:latin typeface="Noto Serif CJK JP"/>
              <a:cs typeface="Noto Serif CJK JP"/>
            </a:endParaRPr>
          </a:p>
          <a:p>
            <a:pPr marL="700405" algn="l">
              <a:lnSpc>
                <a:spcPct val="100000"/>
              </a:lnSpc>
              <a:spcBef>
                <a:spcPts val="600"/>
              </a:spcBef>
            </a:pPr>
            <a:r>
              <a:rPr sz="1000" dirty="0">
                <a:solidFill>
                  <a:srgbClr val="2B2A29"/>
                </a:solidFill>
                <a:latin typeface="Noto Serif CJK JP"/>
                <a:cs typeface="Noto Serif CJK JP"/>
              </a:rPr>
              <a:t>当您当您购买购买服服务务器后器后，，请您请您：</a:t>
            </a:r>
            <a:endParaRPr sz="1000" dirty="0">
              <a:latin typeface="Noto Serif CJK JP"/>
              <a:cs typeface="Noto Serif CJK JP"/>
            </a:endParaRPr>
          </a:p>
          <a:p>
            <a:pPr marL="719455" algn="l">
              <a:lnSpc>
                <a:spcPct val="100000"/>
              </a:lnSpc>
              <a:spcBef>
                <a:spcPts val="315"/>
              </a:spcBef>
            </a:pPr>
            <a:r>
              <a:rPr sz="1000" dirty="0">
                <a:solidFill>
                  <a:srgbClr val="2B6CAB"/>
                </a:solidFill>
                <a:latin typeface="Noto Serif CJK JP"/>
                <a:cs typeface="Noto Serif CJK JP"/>
              </a:rPr>
              <a:t>11)）</a:t>
            </a:r>
            <a:r>
              <a:rPr sz="1000" dirty="0">
                <a:solidFill>
                  <a:srgbClr val="2B2A29"/>
                </a:solidFill>
                <a:latin typeface="Noto Serif CJK JP"/>
                <a:cs typeface="Noto Serif CJK JP"/>
              </a:rPr>
              <a:t>首首先核对机器实际配置与装箱单是否先核对机器实际配置与装箱单是否完全一致完全一致，，随随机资料机资料、、保保修修卡卡是是否否齐齐全全。。</a:t>
            </a:r>
            <a:endParaRPr sz="1000" dirty="0">
              <a:latin typeface="Noto Serif CJK JP"/>
              <a:cs typeface="Noto Serif CJK JP"/>
            </a:endParaRPr>
          </a:p>
          <a:p>
            <a:pPr marL="935990" algn="l">
              <a:lnSpc>
                <a:spcPct val="100000"/>
              </a:lnSpc>
              <a:spcBef>
                <a:spcPts val="610"/>
              </a:spcBef>
            </a:pPr>
            <a:r>
              <a:rPr sz="1000" dirty="0">
                <a:solidFill>
                  <a:srgbClr val="2B2A29"/>
                </a:solidFill>
                <a:latin typeface="Noto Serif CJK JP"/>
                <a:cs typeface="Noto Serif CJK JP"/>
              </a:rPr>
              <a:t>如有异议如有异议请请与与经销经销商商联联系系。。</a:t>
            </a:r>
            <a:endParaRPr sz="1000" dirty="0">
              <a:latin typeface="Noto Serif CJK JP"/>
              <a:cs typeface="Noto Serif CJK JP"/>
            </a:endParaRPr>
          </a:p>
          <a:p>
            <a:pPr marL="719455" algn="l">
              <a:lnSpc>
                <a:spcPct val="100000"/>
              </a:lnSpc>
              <a:spcBef>
                <a:spcPts val="600"/>
              </a:spcBef>
            </a:pPr>
            <a:r>
              <a:rPr sz="1000" dirty="0">
                <a:solidFill>
                  <a:srgbClr val="2B6CAB"/>
                </a:solidFill>
                <a:latin typeface="Noto Serif CJK JP"/>
                <a:cs typeface="Noto Serif CJK JP"/>
              </a:rPr>
              <a:t>22 )）</a:t>
            </a:r>
            <a:r>
              <a:rPr sz="1000" dirty="0" err="1">
                <a:solidFill>
                  <a:srgbClr val="2B2A29"/>
                </a:solidFill>
                <a:latin typeface="Noto Serif CJK JP"/>
                <a:cs typeface="Noto Serif CJK JP"/>
              </a:rPr>
              <a:t>认真阅认真阅读读保保修修承承诺诺和和随随机机资资料料</a:t>
            </a:r>
            <a:r>
              <a:rPr sz="1000" dirty="0">
                <a:solidFill>
                  <a:srgbClr val="2B2A29"/>
                </a:solidFill>
                <a:latin typeface="Noto Serif CJK JP"/>
                <a:cs typeface="Noto Serif CJK JP"/>
              </a:rPr>
              <a:t>，，并妥并妥善善保保管管客客户户保保修修卡卡、、随随机资料机资料、、</a:t>
            </a:r>
            <a:r>
              <a:rPr sz="1000" dirty="0" err="1">
                <a:solidFill>
                  <a:srgbClr val="2B2A29"/>
                </a:solidFill>
                <a:latin typeface="Noto Serif CJK JP"/>
                <a:cs typeface="Noto Serif CJK JP"/>
              </a:rPr>
              <a:t>光盘和光盘和软</a:t>
            </a:r>
            <a:endParaRPr sz="1000" dirty="0">
              <a:latin typeface="Noto Serif CJK JP"/>
              <a:cs typeface="Noto Serif CJK JP"/>
            </a:endParaRPr>
          </a:p>
          <a:p>
            <a:pPr marL="935990" algn="l">
              <a:lnSpc>
                <a:spcPct val="100000"/>
              </a:lnSpc>
              <a:spcBef>
                <a:spcPts val="600"/>
              </a:spcBef>
            </a:pPr>
            <a:r>
              <a:rPr sz="1000" dirty="0">
                <a:solidFill>
                  <a:srgbClr val="2B2A29"/>
                </a:solidFill>
                <a:latin typeface="Noto Serif CJK JP"/>
                <a:cs typeface="Noto Serif CJK JP"/>
              </a:rPr>
              <a:t>盘软盘。。</a:t>
            </a:r>
            <a:endParaRPr sz="1000" dirty="0">
              <a:latin typeface="Noto Serif CJK JP"/>
              <a:cs typeface="Noto Serif CJK JP"/>
            </a:endParaRPr>
          </a:p>
          <a:p>
            <a:pPr algn="l">
              <a:lnSpc>
                <a:spcPct val="100000"/>
              </a:lnSpc>
              <a:spcBef>
                <a:spcPts val="680"/>
              </a:spcBef>
            </a:pPr>
            <a:endParaRPr sz="1000" dirty="0">
              <a:latin typeface="Noto Serif CJK JP"/>
              <a:cs typeface="Noto Serif CJK JP"/>
            </a:endParaRPr>
          </a:p>
          <a:p>
            <a:pPr marL="431165" algn="l">
              <a:lnSpc>
                <a:spcPct val="100000"/>
              </a:lnSpc>
            </a:pPr>
            <a:r>
              <a:rPr sz="1000" dirty="0">
                <a:solidFill>
                  <a:srgbClr val="2B6CAB"/>
                </a:solidFill>
                <a:latin typeface="Noto Serif CJK JP"/>
                <a:cs typeface="Noto Serif CJK JP"/>
              </a:rPr>
              <a:t>注意：</a:t>
            </a:r>
            <a:r>
              <a:rPr sz="1000" dirty="0">
                <a:solidFill>
                  <a:srgbClr val="2B2A29"/>
                </a:solidFill>
                <a:latin typeface="Noto Serif CJK JP"/>
                <a:cs typeface="Noto Serif CJK JP"/>
              </a:rPr>
              <a:t>注意</a:t>
            </a:r>
            <a:r>
              <a:rPr sz="1000" dirty="0">
                <a:solidFill>
                  <a:srgbClr val="383130"/>
                </a:solidFill>
                <a:latin typeface="Noto Serif CJK JP"/>
                <a:cs typeface="Noto Serif CJK JP"/>
              </a:rPr>
              <a:t>不要打</a:t>
            </a:r>
            <a:r>
              <a:rPr sz="1000" dirty="0">
                <a:solidFill>
                  <a:srgbClr val="2B2A29"/>
                </a:solidFill>
                <a:latin typeface="Noto Serif CJK JP"/>
                <a:cs typeface="Noto Serif CJK JP"/>
              </a:rPr>
              <a:t>不要打开随机软盘</a:t>
            </a:r>
            <a:r>
              <a:rPr sz="1000" dirty="0">
                <a:solidFill>
                  <a:srgbClr val="383130"/>
                </a:solidFill>
                <a:latin typeface="Noto Serif CJK JP"/>
                <a:cs typeface="Noto Serif CJK JP"/>
              </a:rPr>
              <a:t>开随机软盘的写</a:t>
            </a:r>
            <a:r>
              <a:rPr sz="1000" dirty="0">
                <a:solidFill>
                  <a:srgbClr val="2B2A29"/>
                </a:solidFill>
                <a:latin typeface="Noto Serif CJK JP"/>
                <a:cs typeface="Noto Serif CJK JP"/>
              </a:rPr>
              <a:t>的写</a:t>
            </a:r>
            <a:r>
              <a:rPr sz="1000" dirty="0">
                <a:solidFill>
                  <a:srgbClr val="383130"/>
                </a:solidFill>
                <a:latin typeface="Noto Serif CJK JP"/>
                <a:cs typeface="Noto Serif CJK JP"/>
              </a:rPr>
              <a:t>保护</a:t>
            </a:r>
            <a:r>
              <a:rPr sz="1000" dirty="0">
                <a:solidFill>
                  <a:srgbClr val="2B2A29"/>
                </a:solidFill>
                <a:latin typeface="Noto Serif CJK JP"/>
                <a:cs typeface="Noto Serif CJK JP"/>
              </a:rPr>
              <a:t>保护</a:t>
            </a:r>
            <a:r>
              <a:rPr sz="1000" dirty="0">
                <a:solidFill>
                  <a:srgbClr val="383130"/>
                </a:solidFill>
                <a:latin typeface="Noto Serif CJK JP"/>
                <a:cs typeface="Noto Serif CJK JP"/>
              </a:rPr>
              <a:t>，以免染上病毒</a:t>
            </a:r>
            <a:r>
              <a:rPr sz="1000" dirty="0">
                <a:solidFill>
                  <a:srgbClr val="2B2A29"/>
                </a:solidFill>
                <a:latin typeface="Noto Serif CJK JP"/>
                <a:cs typeface="Noto Serif CJK JP"/>
              </a:rPr>
              <a:t>，以免染上病</a:t>
            </a:r>
            <a:r>
              <a:rPr sz="1000" dirty="0">
                <a:solidFill>
                  <a:srgbClr val="383130"/>
                </a:solidFill>
                <a:latin typeface="Noto Serif CJK JP"/>
                <a:cs typeface="Noto Serif CJK JP"/>
              </a:rPr>
              <a:t>。</a:t>
            </a:r>
            <a:r>
              <a:rPr sz="1000" dirty="0">
                <a:solidFill>
                  <a:srgbClr val="2B2A29"/>
                </a:solidFill>
                <a:latin typeface="Noto Serif CJK JP"/>
                <a:cs typeface="Noto Serif CJK JP"/>
              </a:rPr>
              <a:t>毒。</a:t>
            </a:r>
            <a:endParaRPr sz="1000" dirty="0">
              <a:latin typeface="Noto Serif CJK JP"/>
              <a:cs typeface="Noto Serif CJK JP"/>
            </a:endParaRPr>
          </a:p>
          <a:p>
            <a:pPr algn="l">
              <a:lnSpc>
                <a:spcPct val="100000"/>
              </a:lnSpc>
              <a:spcBef>
                <a:spcPts val="285"/>
              </a:spcBef>
            </a:pPr>
            <a:endParaRPr sz="1000" dirty="0">
              <a:latin typeface="Noto Serif CJK JP"/>
              <a:cs typeface="Noto Serif CJK JP"/>
            </a:endParaRPr>
          </a:p>
          <a:p>
            <a:pPr algn="l">
              <a:lnSpc>
                <a:spcPct val="100000"/>
              </a:lnSpc>
            </a:pPr>
            <a:r>
              <a:rPr sz="1000" dirty="0">
                <a:solidFill>
                  <a:srgbClr val="2B6CAB"/>
                </a:solidFill>
                <a:latin typeface="Noto Serif CJK JP"/>
                <a:cs typeface="Noto Serif CJK JP"/>
              </a:rPr>
              <a:t>99.11 保修期保修期</a:t>
            </a:r>
            <a:endParaRPr sz="1000" dirty="0">
              <a:latin typeface="Noto Serif CJK JP"/>
              <a:cs typeface="Noto Serif CJK JP"/>
            </a:endParaRPr>
          </a:p>
          <a:p>
            <a:pPr marL="719455" algn="l">
              <a:lnSpc>
                <a:spcPct val="100000"/>
              </a:lnSpc>
              <a:spcBef>
                <a:spcPts val="430"/>
              </a:spcBef>
            </a:pPr>
            <a:r>
              <a:rPr sz="1000" dirty="0">
                <a:solidFill>
                  <a:srgbClr val="2B6CAB"/>
                </a:solidFill>
                <a:latin typeface="Noto Serif CJK JP"/>
                <a:cs typeface="Noto Serif CJK JP"/>
              </a:rPr>
              <a:t>11）) </a:t>
            </a:r>
            <a:r>
              <a:rPr sz="1000" dirty="0">
                <a:solidFill>
                  <a:srgbClr val="2B2A29"/>
                </a:solidFill>
                <a:latin typeface="Noto Serif CJK JP"/>
                <a:cs typeface="Noto Serif CJK JP"/>
              </a:rPr>
              <a:t>保保修修期期自自产产品品首首次次购购买买日日（（““购买日购买日””)）起起算算，，</a:t>
            </a:r>
            <a:r>
              <a:rPr sz="1000" dirty="0" err="1">
                <a:solidFill>
                  <a:srgbClr val="2B2A29"/>
                </a:solidFill>
                <a:latin typeface="Noto Serif CJK JP"/>
                <a:cs typeface="Noto Serif CJK JP"/>
              </a:rPr>
              <a:t>购购买买日日以以购购买产买产品品的的发发票票日日</a:t>
            </a:r>
            <a:endParaRPr sz="1000" dirty="0">
              <a:latin typeface="Noto Serif CJK JP"/>
              <a:cs typeface="Noto Serif CJK JP"/>
            </a:endParaRPr>
          </a:p>
        </p:txBody>
      </p:sp>
      <p:sp>
        <p:nvSpPr>
          <p:cNvPr id="4" name="object 3">
            <a:extLst>
              <a:ext uri="{FF2B5EF4-FFF2-40B4-BE49-F238E27FC236}">
                <a16:creationId xmlns:a16="http://schemas.microsoft.com/office/drawing/2014/main" id="{0EBF1350-E077-1861-67CE-EE24E4C6D4A4}"/>
              </a:ext>
            </a:extLst>
          </p:cNvPr>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5" name="object 4">
            <a:extLst>
              <a:ext uri="{FF2B5EF4-FFF2-40B4-BE49-F238E27FC236}">
                <a16:creationId xmlns:a16="http://schemas.microsoft.com/office/drawing/2014/main" id="{7F108FDB-80ED-B083-09F3-FE440BC78B6A}"/>
              </a:ext>
            </a:extLst>
          </p:cNvPr>
          <p:cNvPicPr/>
          <p:nvPr/>
        </p:nvPicPr>
        <p:blipFill>
          <a:blip r:embed="rId2" cstate="print"/>
          <a:stretch>
            <a:fillRect/>
          </a:stretch>
        </p:blipFill>
        <p:spPr>
          <a:xfrm>
            <a:off x="1111694" y="510540"/>
            <a:ext cx="265747" cy="114681"/>
          </a:xfrm>
          <a:prstGeom prst="rect">
            <a:avLst/>
          </a:prstGeom>
        </p:spPr>
      </p:pic>
    </p:spTree>
    <p:extLst>
      <p:ext uri="{BB962C8B-B14F-4D97-AF65-F5344CB8AC3E}">
        <p14:creationId xmlns:p14="http://schemas.microsoft.com/office/powerpoint/2010/main" val="617199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8036" y="431292"/>
            <a:ext cx="6083300" cy="292735"/>
            <a:chOff x="288036" y="431292"/>
            <a:chExt cx="6083300" cy="292735"/>
          </a:xfrm>
        </p:grpSpPr>
        <p:sp>
          <p:nvSpPr>
            <p:cNvPr id="3" name="object 3"/>
            <p:cNvSpPr/>
            <p:nvPr/>
          </p:nvSpPr>
          <p:spPr>
            <a:xfrm>
              <a:off x="432816" y="517270"/>
              <a:ext cx="648970" cy="157480"/>
            </a:xfrm>
            <a:custGeom>
              <a:avLst/>
              <a:gdLst/>
              <a:ahLst/>
              <a:cxnLst/>
              <a:rect l="l" t="t" r="r" b="b"/>
              <a:pathLst>
                <a:path w="648969" h="157479">
                  <a:moveTo>
                    <a:pt x="52870" y="127"/>
                  </a:moveTo>
                  <a:lnTo>
                    <a:pt x="17272" y="127"/>
                  </a:lnTo>
                  <a:lnTo>
                    <a:pt x="13817" y="21590"/>
                  </a:lnTo>
                  <a:lnTo>
                    <a:pt x="33464" y="34798"/>
                  </a:lnTo>
                  <a:lnTo>
                    <a:pt x="9652" y="47244"/>
                  </a:lnTo>
                  <a:lnTo>
                    <a:pt x="0" y="107823"/>
                  </a:lnTo>
                  <a:lnTo>
                    <a:pt x="35610" y="107823"/>
                  </a:lnTo>
                  <a:lnTo>
                    <a:pt x="51562" y="9017"/>
                  </a:lnTo>
                  <a:lnTo>
                    <a:pt x="52870" y="127"/>
                  </a:lnTo>
                  <a:close/>
                </a:path>
                <a:path w="648969" h="157479">
                  <a:moveTo>
                    <a:pt x="171424" y="29718"/>
                  </a:moveTo>
                  <a:lnTo>
                    <a:pt x="169964" y="17653"/>
                  </a:lnTo>
                  <a:lnTo>
                    <a:pt x="164020" y="8382"/>
                  </a:lnTo>
                  <a:lnTo>
                    <a:pt x="155295" y="2413"/>
                  </a:lnTo>
                  <a:lnTo>
                    <a:pt x="145478" y="127"/>
                  </a:lnTo>
                  <a:lnTo>
                    <a:pt x="67386" y="127"/>
                  </a:lnTo>
                  <a:lnTo>
                    <a:pt x="50126" y="107823"/>
                  </a:lnTo>
                  <a:lnTo>
                    <a:pt x="85725" y="107823"/>
                  </a:lnTo>
                  <a:lnTo>
                    <a:pt x="99529" y="21590"/>
                  </a:lnTo>
                  <a:lnTo>
                    <a:pt x="129286" y="21590"/>
                  </a:lnTo>
                  <a:lnTo>
                    <a:pt x="131787" y="22733"/>
                  </a:lnTo>
                  <a:lnTo>
                    <a:pt x="135001" y="26543"/>
                  </a:lnTo>
                  <a:lnTo>
                    <a:pt x="136067" y="29083"/>
                  </a:lnTo>
                  <a:lnTo>
                    <a:pt x="123342" y="107823"/>
                  </a:lnTo>
                  <a:lnTo>
                    <a:pt x="158927" y="107823"/>
                  </a:lnTo>
                  <a:lnTo>
                    <a:pt x="171424" y="29718"/>
                  </a:lnTo>
                  <a:close/>
                </a:path>
                <a:path w="648969" h="157479">
                  <a:moveTo>
                    <a:pt x="299618" y="127"/>
                  </a:moveTo>
                  <a:lnTo>
                    <a:pt x="220472" y="127"/>
                  </a:lnTo>
                  <a:lnTo>
                    <a:pt x="210997" y="1524"/>
                  </a:lnTo>
                  <a:lnTo>
                    <a:pt x="182740" y="29210"/>
                  </a:lnTo>
                  <a:lnTo>
                    <a:pt x="182143" y="39751"/>
                  </a:lnTo>
                  <a:lnTo>
                    <a:pt x="182613" y="44196"/>
                  </a:lnTo>
                  <a:lnTo>
                    <a:pt x="208927" y="64770"/>
                  </a:lnTo>
                  <a:lnTo>
                    <a:pt x="248437" y="64770"/>
                  </a:lnTo>
                  <a:lnTo>
                    <a:pt x="250583" y="65405"/>
                  </a:lnTo>
                  <a:lnTo>
                    <a:pt x="254393" y="68961"/>
                  </a:lnTo>
                  <a:lnTo>
                    <a:pt x="255346" y="72390"/>
                  </a:lnTo>
                  <a:lnTo>
                    <a:pt x="254635" y="77978"/>
                  </a:lnTo>
                  <a:lnTo>
                    <a:pt x="253085" y="80772"/>
                  </a:lnTo>
                  <a:lnTo>
                    <a:pt x="248805" y="84963"/>
                  </a:lnTo>
                  <a:lnTo>
                    <a:pt x="246062" y="86233"/>
                  </a:lnTo>
                  <a:lnTo>
                    <a:pt x="242608" y="86487"/>
                  </a:lnTo>
                  <a:lnTo>
                    <a:pt x="176911" y="86487"/>
                  </a:lnTo>
                  <a:lnTo>
                    <a:pt x="173443" y="107823"/>
                  </a:lnTo>
                  <a:lnTo>
                    <a:pt x="260934" y="107823"/>
                  </a:lnTo>
                  <a:lnTo>
                    <a:pt x="269748" y="104648"/>
                  </a:lnTo>
                  <a:lnTo>
                    <a:pt x="290576" y="74803"/>
                  </a:lnTo>
                  <a:lnTo>
                    <a:pt x="291185" y="70866"/>
                  </a:lnTo>
                  <a:lnTo>
                    <a:pt x="291058" y="67437"/>
                  </a:lnTo>
                  <a:lnTo>
                    <a:pt x="289153" y="58293"/>
                  </a:lnTo>
                  <a:lnTo>
                    <a:pt x="286296" y="53721"/>
                  </a:lnTo>
                  <a:lnTo>
                    <a:pt x="277723" y="45974"/>
                  </a:lnTo>
                  <a:lnTo>
                    <a:pt x="271411" y="43307"/>
                  </a:lnTo>
                  <a:lnTo>
                    <a:pt x="220954" y="43307"/>
                  </a:lnTo>
                  <a:lnTo>
                    <a:pt x="217855" y="37846"/>
                  </a:lnTo>
                  <a:lnTo>
                    <a:pt x="226060" y="21590"/>
                  </a:lnTo>
                  <a:lnTo>
                    <a:pt x="296164" y="21590"/>
                  </a:lnTo>
                  <a:lnTo>
                    <a:pt x="299618" y="127"/>
                  </a:lnTo>
                  <a:close/>
                </a:path>
                <a:path w="648969" h="157479">
                  <a:moveTo>
                    <a:pt x="424738" y="26416"/>
                  </a:moveTo>
                  <a:lnTo>
                    <a:pt x="417474" y="9144"/>
                  </a:lnTo>
                  <a:lnTo>
                    <a:pt x="412838" y="4064"/>
                  </a:lnTo>
                  <a:lnTo>
                    <a:pt x="406882" y="0"/>
                  </a:lnTo>
                  <a:lnTo>
                    <a:pt x="395566" y="127"/>
                  </a:lnTo>
                  <a:lnTo>
                    <a:pt x="388467" y="127"/>
                  </a:lnTo>
                  <a:lnTo>
                    <a:pt x="388442" y="29133"/>
                  </a:lnTo>
                  <a:lnTo>
                    <a:pt x="388442" y="31496"/>
                  </a:lnTo>
                  <a:lnTo>
                    <a:pt x="381279" y="75946"/>
                  </a:lnTo>
                  <a:lnTo>
                    <a:pt x="371995" y="85979"/>
                  </a:lnTo>
                  <a:lnTo>
                    <a:pt x="370941" y="86233"/>
                  </a:lnTo>
                  <a:lnTo>
                    <a:pt x="369620" y="86487"/>
                  </a:lnTo>
                  <a:lnTo>
                    <a:pt x="335940" y="86487"/>
                  </a:lnTo>
                  <a:lnTo>
                    <a:pt x="346405" y="21590"/>
                  </a:lnTo>
                  <a:lnTo>
                    <a:pt x="382485" y="21590"/>
                  </a:lnTo>
                  <a:lnTo>
                    <a:pt x="384721" y="22733"/>
                  </a:lnTo>
                  <a:lnTo>
                    <a:pt x="386156" y="24638"/>
                  </a:lnTo>
                  <a:lnTo>
                    <a:pt x="386880" y="25400"/>
                  </a:lnTo>
                  <a:lnTo>
                    <a:pt x="387591" y="26543"/>
                  </a:lnTo>
                  <a:lnTo>
                    <a:pt x="387959" y="27559"/>
                  </a:lnTo>
                  <a:lnTo>
                    <a:pt x="388442" y="29133"/>
                  </a:lnTo>
                  <a:lnTo>
                    <a:pt x="388442" y="127"/>
                  </a:lnTo>
                  <a:lnTo>
                    <a:pt x="314274" y="127"/>
                  </a:lnTo>
                  <a:lnTo>
                    <a:pt x="310692" y="21590"/>
                  </a:lnTo>
                  <a:lnTo>
                    <a:pt x="330466" y="34798"/>
                  </a:lnTo>
                  <a:lnTo>
                    <a:pt x="306768" y="47244"/>
                  </a:lnTo>
                  <a:lnTo>
                    <a:pt x="294386" y="124333"/>
                  </a:lnTo>
                  <a:lnTo>
                    <a:pt x="289026" y="157353"/>
                  </a:lnTo>
                  <a:lnTo>
                    <a:pt x="326885" y="145542"/>
                  </a:lnTo>
                  <a:lnTo>
                    <a:pt x="331381" y="115443"/>
                  </a:lnTo>
                  <a:lnTo>
                    <a:pt x="332828" y="105410"/>
                  </a:lnTo>
                  <a:lnTo>
                    <a:pt x="337121" y="107188"/>
                  </a:lnTo>
                  <a:lnTo>
                    <a:pt x="342011" y="107823"/>
                  </a:lnTo>
                  <a:lnTo>
                    <a:pt x="383908" y="107823"/>
                  </a:lnTo>
                  <a:lnTo>
                    <a:pt x="386435" y="105410"/>
                  </a:lnTo>
                  <a:lnTo>
                    <a:pt x="406361" y="86487"/>
                  </a:lnTo>
                  <a:lnTo>
                    <a:pt x="416521" y="76835"/>
                  </a:lnTo>
                  <a:lnTo>
                    <a:pt x="422097" y="42926"/>
                  </a:lnTo>
                  <a:lnTo>
                    <a:pt x="424738" y="26416"/>
                  </a:lnTo>
                  <a:close/>
                </a:path>
                <a:path w="648969" h="157479">
                  <a:moveTo>
                    <a:pt x="552475" y="127"/>
                  </a:moveTo>
                  <a:lnTo>
                    <a:pt x="516864" y="254"/>
                  </a:lnTo>
                  <a:lnTo>
                    <a:pt x="502945" y="86487"/>
                  </a:lnTo>
                  <a:lnTo>
                    <a:pt x="482701" y="86360"/>
                  </a:lnTo>
                  <a:lnTo>
                    <a:pt x="466521" y="78486"/>
                  </a:lnTo>
                  <a:lnTo>
                    <a:pt x="479259" y="127"/>
                  </a:lnTo>
                  <a:lnTo>
                    <a:pt x="443547" y="127"/>
                  </a:lnTo>
                  <a:lnTo>
                    <a:pt x="431634" y="74549"/>
                  </a:lnTo>
                  <a:lnTo>
                    <a:pt x="429742" y="85471"/>
                  </a:lnTo>
                  <a:lnTo>
                    <a:pt x="432714" y="92583"/>
                  </a:lnTo>
                  <a:lnTo>
                    <a:pt x="441401" y="103632"/>
                  </a:lnTo>
                  <a:lnTo>
                    <a:pt x="449021" y="107823"/>
                  </a:lnTo>
                  <a:lnTo>
                    <a:pt x="535089" y="107823"/>
                  </a:lnTo>
                  <a:lnTo>
                    <a:pt x="552475" y="127"/>
                  </a:lnTo>
                  <a:close/>
                </a:path>
                <a:path w="648969" h="157479">
                  <a:moveTo>
                    <a:pt x="648893" y="127"/>
                  </a:moveTo>
                  <a:lnTo>
                    <a:pt x="600913" y="127"/>
                  </a:lnTo>
                  <a:lnTo>
                    <a:pt x="595033" y="762"/>
                  </a:lnTo>
                  <a:lnTo>
                    <a:pt x="563714" y="26416"/>
                  </a:lnTo>
                  <a:lnTo>
                    <a:pt x="549960" y="107823"/>
                  </a:lnTo>
                  <a:lnTo>
                    <a:pt x="585673" y="107823"/>
                  </a:lnTo>
                  <a:lnTo>
                    <a:pt x="598538" y="27940"/>
                  </a:lnTo>
                  <a:lnTo>
                    <a:pt x="600671" y="25781"/>
                  </a:lnTo>
                  <a:lnTo>
                    <a:pt x="605078" y="22479"/>
                  </a:lnTo>
                  <a:lnTo>
                    <a:pt x="607339" y="21590"/>
                  </a:lnTo>
                  <a:lnTo>
                    <a:pt x="636155" y="21590"/>
                  </a:lnTo>
                  <a:lnTo>
                    <a:pt x="648893" y="127"/>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111694" y="510540"/>
              <a:ext cx="265747" cy="114681"/>
            </a:xfrm>
            <a:prstGeom prst="rect">
              <a:avLst/>
            </a:prstGeom>
          </p:spPr>
        </p:pic>
      </p:grpSp>
      <p:sp>
        <p:nvSpPr>
          <p:cNvPr id="6" name="object 6"/>
          <p:cNvSpPr txBox="1"/>
          <p:nvPr/>
        </p:nvSpPr>
        <p:spPr>
          <a:xfrm>
            <a:off x="621182" y="908788"/>
            <a:ext cx="5448935" cy="7738657"/>
          </a:xfrm>
          <a:prstGeom prst="rect">
            <a:avLst/>
          </a:prstGeom>
        </p:spPr>
        <p:txBody>
          <a:bodyPr vert="horz" wrap="square" lIns="0" tIns="0" rIns="0" bIns="0" rtlCol="0">
            <a:spAutoFit/>
          </a:bodyPr>
          <a:lstStyle/>
          <a:p>
            <a:pPr>
              <a:lnSpc>
                <a:spcPts val="2120"/>
              </a:lnSpc>
            </a:pPr>
            <a:r>
              <a:rPr sz="2000" spc="-1165" dirty="0">
                <a:solidFill>
                  <a:srgbClr val="2B6CAB"/>
                </a:solidFill>
                <a:latin typeface="Noto Serif CJK JP"/>
                <a:cs typeface="Noto Serif CJK JP"/>
              </a:rPr>
              <a:t>9</a:t>
            </a:r>
            <a:r>
              <a:rPr sz="2000" spc="-80" dirty="0">
                <a:solidFill>
                  <a:srgbClr val="2B6CAB"/>
                </a:solidFill>
                <a:latin typeface="Noto Serif CJK JP"/>
                <a:cs typeface="Noto Serif CJK JP"/>
              </a:rPr>
              <a:t>9</a:t>
            </a:r>
            <a:r>
              <a:rPr sz="2000" spc="20" dirty="0">
                <a:solidFill>
                  <a:srgbClr val="2B6CAB"/>
                </a:solidFill>
                <a:latin typeface="Noto Serif CJK JP"/>
                <a:cs typeface="Noto Serif CJK JP"/>
              </a:rPr>
              <a:t> 服务条</a:t>
            </a:r>
            <a:r>
              <a:rPr sz="2000" spc="-7659" dirty="0">
                <a:solidFill>
                  <a:srgbClr val="2B6CAB"/>
                </a:solidFill>
                <a:latin typeface="Noto Serif CJK JP"/>
                <a:cs typeface="Noto Serif CJK JP"/>
              </a:rPr>
              <a:t>款</a:t>
            </a:r>
            <a:r>
              <a:rPr sz="2000" spc="-105" dirty="0">
                <a:solidFill>
                  <a:srgbClr val="2B6CAB"/>
                </a:solidFill>
                <a:latin typeface="Noto Serif CJK JP"/>
                <a:cs typeface="Noto Serif CJK JP"/>
              </a:rPr>
              <a:t>服务条款</a:t>
            </a:r>
            <a:endParaRPr sz="2000" dirty="0">
              <a:latin typeface="Noto Serif CJK JP"/>
              <a:cs typeface="Noto Serif CJK JP"/>
            </a:endParaRPr>
          </a:p>
          <a:p>
            <a:pPr marL="431165" marR="50165" indent="269240">
              <a:lnSpc>
                <a:spcPct val="147600"/>
              </a:lnSpc>
              <a:spcBef>
                <a:spcPts val="1095"/>
              </a:spcBef>
            </a:pPr>
            <a:r>
              <a:rPr sz="1050" spc="-135" dirty="0">
                <a:solidFill>
                  <a:srgbClr val="2B2A29"/>
                </a:solidFill>
                <a:latin typeface="Noto Serif CJK JP"/>
                <a:cs typeface="Noto Serif CJK JP"/>
              </a:rPr>
              <a:t>我我们建议您在初次使用前务必仔细阅</a:t>
            </a:r>
            <a:r>
              <a:rPr sz="1050" spc="-16035" dirty="0">
                <a:solidFill>
                  <a:srgbClr val="2B2A29"/>
                </a:solidFill>
                <a:latin typeface="Noto Serif CJK JP"/>
                <a:cs typeface="Noto Serif CJK JP"/>
              </a:rPr>
              <a:t>读</a:t>
            </a:r>
            <a:r>
              <a:rPr sz="1050" spc="-70" dirty="0">
                <a:solidFill>
                  <a:srgbClr val="2B2A29"/>
                </a:solidFill>
                <a:latin typeface="Noto Serif CJK JP"/>
                <a:cs typeface="Noto Serif CJK JP"/>
              </a:rPr>
              <a:t>们建议您在初次使用</a:t>
            </a:r>
            <a:r>
              <a:rPr sz="1050" spc="-60" dirty="0">
                <a:solidFill>
                  <a:srgbClr val="2B2A29"/>
                </a:solidFill>
                <a:latin typeface="Noto Serif CJK JP"/>
                <a:cs typeface="Noto Serif CJK JP"/>
                <a:hlinkClick r:id="rId3"/>
              </a:rPr>
              <a:t>前务必仔细阅读““</a:t>
            </a:r>
            <a:r>
              <a:rPr sz="1050" spc="-985" dirty="0">
                <a:solidFill>
                  <a:srgbClr val="2B2A29"/>
                </a:solidFill>
                <a:latin typeface="Noto Serif CJK JP"/>
                <a:cs typeface="Noto Serif CJK JP"/>
                <a:hlinkClick r:id="rId3"/>
              </a:rPr>
              <a:t>初</a:t>
            </a:r>
            <a:r>
              <a:rPr sz="1050" spc="-60" dirty="0">
                <a:solidFill>
                  <a:srgbClr val="2B2A29"/>
                </a:solidFill>
                <a:latin typeface="Noto Serif CJK JP"/>
                <a:cs typeface="Noto Serif CJK JP"/>
              </a:rPr>
              <a:t>初次使用</a:t>
            </a:r>
            <a:r>
              <a:rPr sz="1050" spc="-990" dirty="0">
                <a:solidFill>
                  <a:srgbClr val="2B2A29"/>
                </a:solidFill>
                <a:latin typeface="Noto Serif CJK JP"/>
                <a:cs typeface="Noto Serif CJK JP"/>
              </a:rPr>
              <a:t>须</a:t>
            </a:r>
            <a:r>
              <a:rPr sz="1050" spc="-5115" dirty="0">
                <a:solidFill>
                  <a:srgbClr val="2B2A29"/>
                </a:solidFill>
                <a:latin typeface="Noto Serif CJK JP"/>
                <a:cs typeface="Noto Serif CJK JP"/>
              </a:rPr>
              <a:t>知</a:t>
            </a:r>
            <a:r>
              <a:rPr sz="1050" spc="-70" dirty="0">
                <a:solidFill>
                  <a:srgbClr val="2B2A29"/>
                </a:solidFill>
                <a:latin typeface="Noto Serif CJK JP"/>
                <a:cs typeface="Noto Serif CJK JP"/>
                <a:hlinkClick r:id="rId3"/>
              </a:rPr>
              <a:t>次使</a:t>
            </a:r>
            <a:r>
              <a:rPr sz="1050" spc="-30" dirty="0">
                <a:solidFill>
                  <a:srgbClr val="2B2A29"/>
                </a:solidFill>
                <a:latin typeface="Noto Serif CJK JP"/>
                <a:cs typeface="Noto Serif CJK JP"/>
              </a:rPr>
              <a:t>用须知””</a:t>
            </a:r>
            <a:r>
              <a:rPr sz="1050" spc="-270" dirty="0">
                <a:solidFill>
                  <a:srgbClr val="2B2A29"/>
                </a:solidFill>
                <a:latin typeface="Noto Serif CJK JP"/>
                <a:cs typeface="Noto Serif CJK JP"/>
              </a:rPr>
              <a:t>及及““</a:t>
            </a:r>
            <a:r>
              <a:rPr sz="1050" spc="-210" dirty="0">
                <a:solidFill>
                  <a:srgbClr val="2B2A29"/>
                </a:solidFill>
                <a:latin typeface="Noto Serif CJK JP"/>
                <a:cs typeface="Noto Serif CJK JP"/>
              </a:rPr>
              <a:t>标标准保修承</a:t>
            </a:r>
            <a:r>
              <a:rPr sz="1050" spc="-5175" dirty="0">
                <a:solidFill>
                  <a:srgbClr val="2B2A29"/>
                </a:solidFill>
                <a:latin typeface="Noto Serif CJK JP"/>
                <a:cs typeface="Noto Serif CJK JP"/>
              </a:rPr>
              <a:t>诺</a:t>
            </a:r>
            <a:r>
              <a:rPr sz="1050" spc="-55" dirty="0">
                <a:solidFill>
                  <a:srgbClr val="2B2A29"/>
                </a:solidFill>
                <a:latin typeface="Noto Serif CJK JP"/>
                <a:cs typeface="Noto Serif CJK JP"/>
              </a:rPr>
              <a:t>准保修承诺””部</a:t>
            </a:r>
            <a:r>
              <a:rPr sz="1050" spc="-1885" dirty="0">
                <a:solidFill>
                  <a:srgbClr val="2B2A29"/>
                </a:solidFill>
                <a:latin typeface="Noto Serif CJK JP"/>
                <a:cs typeface="Noto Serif CJK JP"/>
              </a:rPr>
              <a:t>分</a:t>
            </a:r>
            <a:r>
              <a:rPr sz="1050" spc="-175" dirty="0">
                <a:solidFill>
                  <a:srgbClr val="2B2A29"/>
                </a:solidFill>
                <a:latin typeface="Noto Serif CJK JP"/>
                <a:cs typeface="Noto Serif CJK JP"/>
              </a:rPr>
              <a:t>部分，，这一步</a:t>
            </a:r>
            <a:r>
              <a:rPr sz="1050" spc="-4225" dirty="0">
                <a:solidFill>
                  <a:srgbClr val="2B2A29"/>
                </a:solidFill>
                <a:latin typeface="Noto Serif CJK JP"/>
                <a:cs typeface="Noto Serif CJK JP"/>
              </a:rPr>
              <a:t>骤</a:t>
            </a:r>
            <a:r>
              <a:rPr sz="1050" spc="-5" dirty="0">
                <a:solidFill>
                  <a:srgbClr val="2B2A29"/>
                </a:solidFill>
                <a:latin typeface="Noto Serif CJK JP"/>
                <a:cs typeface="Noto Serif CJK JP"/>
              </a:rPr>
              <a:t>这一步骤</a:t>
            </a:r>
            <a:r>
              <a:rPr sz="1050" spc="-434" dirty="0">
                <a:solidFill>
                  <a:srgbClr val="2B2A29"/>
                </a:solidFill>
                <a:latin typeface="Noto Serif CJK JP"/>
                <a:cs typeface="Noto Serif CJK JP"/>
              </a:rPr>
              <a:t>将将方方便</a:t>
            </a:r>
            <a:r>
              <a:rPr sz="1050" spc="-2115" dirty="0">
                <a:solidFill>
                  <a:srgbClr val="2B2A29"/>
                </a:solidFill>
                <a:latin typeface="Noto Serif CJK JP"/>
                <a:cs typeface="Noto Serif CJK JP"/>
              </a:rPr>
              <a:t>您</a:t>
            </a:r>
            <a:r>
              <a:rPr sz="1050" spc="-10" dirty="0">
                <a:solidFill>
                  <a:srgbClr val="2B2A29"/>
                </a:solidFill>
                <a:latin typeface="Noto Serif CJK JP"/>
                <a:cs typeface="Noto Serif CJK JP"/>
              </a:rPr>
              <a:t>便您</a:t>
            </a:r>
            <a:r>
              <a:rPr sz="1050" spc="-615" dirty="0">
                <a:solidFill>
                  <a:srgbClr val="2B2A29"/>
                </a:solidFill>
                <a:latin typeface="Noto Serif CJK JP"/>
                <a:cs typeface="Noto Serif CJK JP"/>
              </a:rPr>
              <a:t>使使用用浪浪潮</a:t>
            </a:r>
            <a:r>
              <a:rPr sz="1050" spc="-305" dirty="0">
                <a:solidFill>
                  <a:srgbClr val="2B2A29"/>
                </a:solidFill>
                <a:latin typeface="Noto Serif CJK JP"/>
                <a:cs typeface="Noto Serif CJK JP"/>
              </a:rPr>
              <a:t>潮英英信信服服务务器器，，了解可享受的保修服务等</a:t>
            </a:r>
            <a:r>
              <a:rPr sz="1050" spc="-12540" dirty="0">
                <a:solidFill>
                  <a:srgbClr val="2B2A29"/>
                </a:solidFill>
                <a:latin typeface="Noto Serif CJK JP"/>
                <a:cs typeface="Noto Serif CJK JP"/>
              </a:rPr>
              <a:t>信</a:t>
            </a:r>
            <a:r>
              <a:rPr sz="1050" spc="-15" dirty="0">
                <a:solidFill>
                  <a:srgbClr val="2B2A29"/>
                </a:solidFill>
                <a:latin typeface="Noto Serif CJK JP"/>
                <a:cs typeface="Noto Serif CJK JP"/>
              </a:rPr>
              <a:t>了解可享受的保修服务等信</a:t>
            </a:r>
            <a:r>
              <a:rPr sz="1050" spc="-710" dirty="0">
                <a:solidFill>
                  <a:srgbClr val="2B2A29"/>
                </a:solidFill>
                <a:latin typeface="Noto Serif CJK JP"/>
                <a:cs typeface="Noto Serif CJK JP"/>
              </a:rPr>
              <a:t>息息。</a:t>
            </a:r>
            <a:r>
              <a:rPr sz="1050" dirty="0">
                <a:solidFill>
                  <a:srgbClr val="2B2A29"/>
                </a:solidFill>
                <a:latin typeface="Noto Serif CJK JP"/>
                <a:cs typeface="Noto Serif CJK JP"/>
              </a:rPr>
              <a:t>。</a:t>
            </a:r>
            <a:endParaRPr sz="1050" dirty="0">
              <a:latin typeface="Noto Serif CJK JP"/>
              <a:cs typeface="Noto Serif CJK JP"/>
            </a:endParaRPr>
          </a:p>
          <a:p>
            <a:pPr>
              <a:lnSpc>
                <a:spcPct val="100000"/>
              </a:lnSpc>
              <a:spcBef>
                <a:spcPts val="665"/>
              </a:spcBef>
            </a:pPr>
            <a:endParaRPr sz="1050" dirty="0">
              <a:latin typeface="Noto Serif CJK JP"/>
              <a:cs typeface="Noto Serif CJK JP"/>
            </a:endParaRPr>
          </a:p>
          <a:p>
            <a:pPr marL="700405">
              <a:lnSpc>
                <a:spcPct val="100000"/>
              </a:lnSpc>
            </a:pPr>
            <a:r>
              <a:rPr sz="1050" spc="-10" dirty="0">
                <a:solidFill>
                  <a:srgbClr val="2B6CAB"/>
                </a:solidFill>
                <a:latin typeface="Noto Serif CJK JP"/>
                <a:cs typeface="Noto Serif CJK JP"/>
              </a:rPr>
              <a:t>特别提</a:t>
            </a:r>
            <a:r>
              <a:rPr sz="1050" spc="-4200" dirty="0">
                <a:solidFill>
                  <a:srgbClr val="2B6CAB"/>
                </a:solidFill>
                <a:latin typeface="Noto Serif CJK JP"/>
                <a:cs typeface="Noto Serif CJK JP"/>
              </a:rPr>
              <a:t>示</a:t>
            </a:r>
            <a:r>
              <a:rPr sz="1050" spc="-15" dirty="0">
                <a:solidFill>
                  <a:srgbClr val="2B6CAB"/>
                </a:solidFill>
                <a:latin typeface="Noto Serif CJK JP"/>
                <a:cs typeface="Noto Serif CJK JP"/>
              </a:rPr>
              <a:t>特别提示</a:t>
            </a:r>
            <a:r>
              <a:rPr sz="1050" spc="-1115" dirty="0">
                <a:solidFill>
                  <a:srgbClr val="2B6CAB"/>
                </a:solidFill>
                <a:latin typeface="Noto Serif CJK JP"/>
                <a:cs typeface="Noto Serif CJK JP"/>
              </a:rPr>
              <a:t>：</a:t>
            </a:r>
            <a:r>
              <a:rPr sz="1050" spc="-55" dirty="0">
                <a:solidFill>
                  <a:srgbClr val="2B6CAB"/>
                </a:solidFill>
                <a:latin typeface="Noto Serif CJK JP"/>
                <a:cs typeface="Noto Serif CJK JP"/>
              </a:rPr>
              <a:t>：</a:t>
            </a:r>
            <a:endParaRPr sz="1050" dirty="0">
              <a:latin typeface="Noto Serif CJK JP"/>
              <a:cs typeface="Noto Serif CJK JP"/>
            </a:endParaRPr>
          </a:p>
          <a:p>
            <a:pPr marL="719455">
              <a:lnSpc>
                <a:spcPct val="100000"/>
              </a:lnSpc>
              <a:spcBef>
                <a:spcPts val="315"/>
              </a:spcBef>
            </a:pPr>
            <a:r>
              <a:rPr sz="1050" spc="-550" dirty="0">
                <a:solidFill>
                  <a:srgbClr val="2B6CAB"/>
                </a:solidFill>
                <a:latin typeface="Noto Serif CJK JP"/>
                <a:cs typeface="Noto Serif CJK JP"/>
              </a:rPr>
              <a:t>1</a:t>
            </a:r>
            <a:r>
              <a:rPr sz="1050" spc="20" dirty="0">
                <a:solidFill>
                  <a:srgbClr val="2B6CAB"/>
                </a:solidFill>
                <a:latin typeface="Noto Serif CJK JP"/>
                <a:cs typeface="Noto Serif CJK JP"/>
              </a:rPr>
              <a:t>1</a:t>
            </a:r>
            <a:r>
              <a:rPr sz="1050" spc="-740" dirty="0">
                <a:solidFill>
                  <a:srgbClr val="2B6CAB"/>
                </a:solidFill>
                <a:latin typeface="Noto Serif CJK JP"/>
                <a:cs typeface="Noto Serif CJK JP"/>
              </a:rPr>
              <a:t>）</a:t>
            </a:r>
            <a:r>
              <a:rPr sz="1050" spc="114" dirty="0">
                <a:solidFill>
                  <a:srgbClr val="2B6CAB"/>
                </a:solidFill>
                <a:latin typeface="Noto Serif CJK JP"/>
                <a:cs typeface="Noto Serif CJK JP"/>
              </a:rPr>
              <a:t>) </a:t>
            </a:r>
            <a:r>
              <a:rPr sz="1050" spc="-434" dirty="0">
                <a:solidFill>
                  <a:srgbClr val="2B2A29"/>
                </a:solidFill>
                <a:latin typeface="Noto Serif CJK JP"/>
                <a:cs typeface="Noto Serif CJK JP"/>
              </a:rPr>
              <a:t>您您应应当</a:t>
            </a:r>
            <a:r>
              <a:rPr sz="1050" spc="-2070" dirty="0">
                <a:solidFill>
                  <a:srgbClr val="2B2A29"/>
                </a:solidFill>
                <a:latin typeface="Noto Serif CJK JP"/>
                <a:cs typeface="Noto Serif CJK JP"/>
              </a:rPr>
              <a:t>在</a:t>
            </a:r>
            <a:r>
              <a:rPr sz="1050" spc="-35" dirty="0">
                <a:solidFill>
                  <a:srgbClr val="2B2A29"/>
                </a:solidFill>
                <a:latin typeface="Noto Serif CJK JP"/>
                <a:cs typeface="Noto Serif CJK JP"/>
              </a:rPr>
              <a:t>当在</a:t>
            </a:r>
            <a:r>
              <a:rPr sz="1050" spc="-585" dirty="0">
                <a:solidFill>
                  <a:srgbClr val="2B2A29"/>
                </a:solidFill>
                <a:latin typeface="Noto Serif CJK JP"/>
                <a:cs typeface="Noto Serif CJK JP"/>
              </a:rPr>
              <a:t>服服务务器器交交接接前前，，向向经经销销商商要</a:t>
            </a:r>
            <a:r>
              <a:rPr sz="1050" dirty="0">
                <a:solidFill>
                  <a:srgbClr val="2B2A29"/>
                </a:solidFill>
                <a:latin typeface="Noto Serif CJK JP"/>
                <a:cs typeface="Noto Serif CJK JP"/>
              </a:rPr>
              <a:t>要</a:t>
            </a:r>
            <a:r>
              <a:rPr sz="1050" spc="-1155" dirty="0">
                <a:solidFill>
                  <a:srgbClr val="2B2A29"/>
                </a:solidFill>
                <a:latin typeface="Noto Serif CJK JP"/>
                <a:cs typeface="Noto Serif CJK JP"/>
              </a:rPr>
              <a:t>求</a:t>
            </a:r>
            <a:r>
              <a:rPr sz="1050" spc="-560" dirty="0">
                <a:solidFill>
                  <a:srgbClr val="2B2A29"/>
                </a:solidFill>
                <a:latin typeface="Noto Serif CJK JP"/>
                <a:cs typeface="Noto Serif CJK JP"/>
              </a:rPr>
              <a:t>求开开箱箱对对服服务务器器的的质质量量进</a:t>
            </a:r>
            <a:r>
              <a:rPr sz="1050" dirty="0">
                <a:solidFill>
                  <a:srgbClr val="2B2A29"/>
                </a:solidFill>
                <a:latin typeface="Noto Serif CJK JP"/>
                <a:cs typeface="Noto Serif CJK JP"/>
              </a:rPr>
              <a:t>进</a:t>
            </a:r>
            <a:r>
              <a:rPr sz="1050" spc="-1270" dirty="0">
                <a:solidFill>
                  <a:srgbClr val="2B2A29"/>
                </a:solidFill>
                <a:latin typeface="Noto Serif CJK JP"/>
                <a:cs typeface="Noto Serif CJK JP"/>
              </a:rPr>
              <a:t>行</a:t>
            </a:r>
            <a:r>
              <a:rPr sz="1050" spc="-415" dirty="0">
                <a:solidFill>
                  <a:srgbClr val="2B2A29"/>
                </a:solidFill>
                <a:latin typeface="Noto Serif CJK JP"/>
                <a:cs typeface="Noto Serif CJK JP"/>
              </a:rPr>
              <a:t>行验验收收。。本</a:t>
            </a:r>
            <a:r>
              <a:rPr sz="1050" spc="-1850" dirty="0">
                <a:solidFill>
                  <a:srgbClr val="2B2A29"/>
                </a:solidFill>
                <a:latin typeface="Noto Serif CJK JP"/>
                <a:cs typeface="Noto Serif CJK JP"/>
              </a:rPr>
              <a:t>产</a:t>
            </a:r>
            <a:r>
              <a:rPr sz="1050" spc="-585" dirty="0">
                <a:solidFill>
                  <a:srgbClr val="2B2A29"/>
                </a:solidFill>
                <a:latin typeface="Noto Serif CJK JP"/>
                <a:cs typeface="Noto Serif CJK JP"/>
              </a:rPr>
              <a:t>本产品</a:t>
            </a:r>
            <a:r>
              <a:rPr sz="1050" spc="-50" dirty="0">
                <a:solidFill>
                  <a:srgbClr val="2B2A29"/>
                </a:solidFill>
                <a:latin typeface="Noto Serif CJK JP"/>
                <a:cs typeface="Noto Serif CJK JP"/>
              </a:rPr>
              <a:t>品</a:t>
            </a:r>
            <a:endParaRPr sz="1050" dirty="0">
              <a:latin typeface="Noto Serif CJK JP"/>
              <a:cs typeface="Noto Serif CJK JP"/>
            </a:endParaRPr>
          </a:p>
          <a:p>
            <a:pPr marL="935990" marR="109855">
              <a:lnSpc>
                <a:spcPct val="147600"/>
              </a:lnSpc>
              <a:spcBef>
                <a:spcPts val="10"/>
              </a:spcBef>
            </a:pPr>
            <a:r>
              <a:rPr sz="1050" spc="-1060" dirty="0">
                <a:solidFill>
                  <a:srgbClr val="2B2A29"/>
                </a:solidFill>
                <a:latin typeface="Noto Serif CJK JP"/>
                <a:cs typeface="Noto Serif CJK JP"/>
              </a:rPr>
              <a:t>交</a:t>
            </a:r>
            <a:r>
              <a:rPr sz="1050" dirty="0">
                <a:solidFill>
                  <a:srgbClr val="2B2A29"/>
                </a:solidFill>
                <a:latin typeface="Noto Serif CJK JP"/>
                <a:cs typeface="Noto Serif CJK JP"/>
              </a:rPr>
              <a:t>交</a:t>
            </a:r>
            <a:r>
              <a:rPr sz="1050" spc="-1070" dirty="0">
                <a:solidFill>
                  <a:srgbClr val="2B2A29"/>
                </a:solidFill>
                <a:latin typeface="Noto Serif CJK JP"/>
                <a:cs typeface="Noto Serif CJK JP"/>
              </a:rPr>
              <a:t>接</a:t>
            </a:r>
            <a:r>
              <a:rPr sz="1050" spc="-355" dirty="0">
                <a:solidFill>
                  <a:srgbClr val="2B2A29"/>
                </a:solidFill>
                <a:latin typeface="Noto Serif CJK JP"/>
                <a:cs typeface="Noto Serif CJK JP"/>
              </a:rPr>
              <a:t>接后后</a:t>
            </a:r>
            <a:r>
              <a:rPr sz="1050" spc="-1080" dirty="0">
                <a:solidFill>
                  <a:srgbClr val="2B2A29"/>
                </a:solidFill>
                <a:latin typeface="Noto Serif CJK JP"/>
                <a:cs typeface="Noto Serif CJK JP"/>
              </a:rPr>
              <a:t>才</a:t>
            </a:r>
            <a:r>
              <a:rPr sz="1050" spc="-350" dirty="0">
                <a:solidFill>
                  <a:srgbClr val="2B2A29"/>
                </a:solidFill>
                <a:latin typeface="Noto Serif CJK JP"/>
                <a:cs typeface="Noto Serif CJK JP"/>
              </a:rPr>
              <a:t>才发发</a:t>
            </a:r>
            <a:r>
              <a:rPr sz="1050" spc="-1095" dirty="0">
                <a:solidFill>
                  <a:srgbClr val="2B2A29"/>
                </a:solidFill>
                <a:latin typeface="Noto Serif CJK JP"/>
                <a:cs typeface="Noto Serif CJK JP"/>
              </a:rPr>
              <a:t>现</a:t>
            </a:r>
            <a:r>
              <a:rPr sz="1050" spc="-350" dirty="0">
                <a:solidFill>
                  <a:srgbClr val="2B2A29"/>
                </a:solidFill>
                <a:latin typeface="Noto Serif CJK JP"/>
                <a:cs typeface="Noto Serif CJK JP"/>
              </a:rPr>
              <a:t>现的的</a:t>
            </a:r>
            <a:r>
              <a:rPr sz="1050" spc="-1095" dirty="0">
                <a:solidFill>
                  <a:srgbClr val="2B2A29"/>
                </a:solidFill>
                <a:latin typeface="Noto Serif CJK JP"/>
                <a:cs typeface="Noto Serif CJK JP"/>
              </a:rPr>
              <a:t>瑕</a:t>
            </a:r>
            <a:r>
              <a:rPr sz="1050" spc="-350" dirty="0">
                <a:solidFill>
                  <a:srgbClr val="2B2A29"/>
                </a:solidFill>
                <a:latin typeface="Noto Serif CJK JP"/>
                <a:cs typeface="Noto Serif CJK JP"/>
              </a:rPr>
              <a:t>瑕疵疵</a:t>
            </a:r>
            <a:r>
              <a:rPr sz="1050" spc="-1105" dirty="0">
                <a:solidFill>
                  <a:srgbClr val="2B2A29"/>
                </a:solidFill>
                <a:latin typeface="Noto Serif CJK JP"/>
                <a:cs typeface="Noto Serif CJK JP"/>
              </a:rPr>
              <a:t>或</a:t>
            </a:r>
            <a:r>
              <a:rPr sz="1050" spc="-434" dirty="0">
                <a:solidFill>
                  <a:srgbClr val="2B2A29"/>
                </a:solidFill>
                <a:latin typeface="Noto Serif CJK JP"/>
                <a:cs typeface="Noto Serif CJK JP"/>
              </a:rPr>
              <a:t>或故故障障</a:t>
            </a:r>
            <a:r>
              <a:rPr sz="1050" spc="-1010" dirty="0">
                <a:solidFill>
                  <a:srgbClr val="2B2A29"/>
                </a:solidFill>
                <a:latin typeface="Noto Serif CJK JP"/>
                <a:cs typeface="Noto Serif CJK JP"/>
              </a:rPr>
              <a:t>（</a:t>
            </a:r>
            <a:r>
              <a:rPr sz="1050" spc="-60" dirty="0">
                <a:solidFill>
                  <a:srgbClr val="2B2A29"/>
                </a:solidFill>
                <a:latin typeface="Noto Serif CJK JP"/>
                <a:cs typeface="Noto Serif CJK JP"/>
              </a:rPr>
              <a:t>（</a:t>
            </a:r>
            <a:r>
              <a:rPr sz="1050" spc="-705" dirty="0">
                <a:solidFill>
                  <a:srgbClr val="2B2A29"/>
                </a:solidFill>
                <a:latin typeface="Noto Serif CJK JP"/>
                <a:cs typeface="Noto Serif CJK JP"/>
              </a:rPr>
              <a:t>经经使</a:t>
            </a:r>
            <a:r>
              <a:rPr sz="1050" spc="10" dirty="0">
                <a:solidFill>
                  <a:srgbClr val="2B2A29"/>
                </a:solidFill>
                <a:latin typeface="Noto Serif CJK JP"/>
                <a:cs typeface="Noto Serif CJK JP"/>
              </a:rPr>
              <a:t>使</a:t>
            </a:r>
            <a:r>
              <a:rPr sz="1050" spc="-705" dirty="0">
                <a:solidFill>
                  <a:srgbClr val="2B2A29"/>
                </a:solidFill>
                <a:latin typeface="Noto Serif CJK JP"/>
                <a:cs typeface="Noto Serif CJK JP"/>
              </a:rPr>
              <a:t>用用才</a:t>
            </a:r>
            <a:r>
              <a:rPr sz="1050" dirty="0">
                <a:solidFill>
                  <a:srgbClr val="2B2A29"/>
                </a:solidFill>
                <a:latin typeface="Noto Serif CJK JP"/>
                <a:cs typeface="Noto Serif CJK JP"/>
              </a:rPr>
              <a:t>才</a:t>
            </a:r>
            <a:r>
              <a:rPr sz="1050" spc="-1065" dirty="0">
                <a:solidFill>
                  <a:srgbClr val="2B2A29"/>
                </a:solidFill>
                <a:latin typeface="Noto Serif CJK JP"/>
                <a:cs typeface="Noto Serif CJK JP"/>
              </a:rPr>
              <a:t>发</a:t>
            </a:r>
            <a:r>
              <a:rPr sz="1050" spc="-270" dirty="0">
                <a:solidFill>
                  <a:srgbClr val="2B2A29"/>
                </a:solidFill>
                <a:latin typeface="Noto Serif CJK JP"/>
                <a:cs typeface="Noto Serif CJK JP"/>
              </a:rPr>
              <a:t>发现现内</a:t>
            </a:r>
            <a:r>
              <a:rPr sz="1050" spc="-2075" dirty="0">
                <a:solidFill>
                  <a:srgbClr val="2B2A29"/>
                </a:solidFill>
                <a:latin typeface="Noto Serif CJK JP"/>
                <a:cs typeface="Noto Serif CJK JP"/>
              </a:rPr>
              <a:t>在</a:t>
            </a:r>
            <a:r>
              <a:rPr sz="1050" dirty="0">
                <a:solidFill>
                  <a:srgbClr val="2B2A29"/>
                </a:solidFill>
                <a:latin typeface="Noto Serif CJK JP"/>
                <a:cs typeface="Noto Serif CJK JP"/>
              </a:rPr>
              <a:t>内在缺</a:t>
            </a:r>
            <a:r>
              <a:rPr sz="1050" spc="-2175" dirty="0">
                <a:solidFill>
                  <a:srgbClr val="2B2A29"/>
                </a:solidFill>
                <a:latin typeface="Noto Serif CJK JP"/>
                <a:cs typeface="Noto Serif CJK JP"/>
              </a:rPr>
              <a:t>陷</a:t>
            </a:r>
            <a:r>
              <a:rPr sz="1050" spc="-10" dirty="0">
                <a:solidFill>
                  <a:srgbClr val="2B2A29"/>
                </a:solidFill>
                <a:latin typeface="Noto Serif CJK JP"/>
                <a:cs typeface="Noto Serif CJK JP"/>
              </a:rPr>
              <a:t>缺陷</a:t>
            </a:r>
            <a:r>
              <a:rPr sz="1050" spc="-360" dirty="0">
                <a:solidFill>
                  <a:srgbClr val="2B2A29"/>
                </a:solidFill>
                <a:latin typeface="Noto Serif CJK JP"/>
                <a:cs typeface="Noto Serif CJK JP"/>
              </a:rPr>
              <a:t>不不在</a:t>
            </a:r>
            <a:r>
              <a:rPr sz="1050" spc="-2010" dirty="0">
                <a:solidFill>
                  <a:srgbClr val="2B2A29"/>
                </a:solidFill>
                <a:latin typeface="Noto Serif CJK JP"/>
                <a:cs typeface="Noto Serif CJK JP"/>
              </a:rPr>
              <a:t>此</a:t>
            </a:r>
            <a:r>
              <a:rPr sz="1050" spc="-60" dirty="0">
                <a:solidFill>
                  <a:srgbClr val="2B2A29"/>
                </a:solidFill>
                <a:latin typeface="Noto Serif CJK JP"/>
                <a:cs typeface="Noto Serif CJK JP"/>
              </a:rPr>
              <a:t>在此</a:t>
            </a:r>
            <a:r>
              <a:rPr sz="1050" spc="-530" dirty="0">
                <a:solidFill>
                  <a:srgbClr val="2B2A29"/>
                </a:solidFill>
                <a:latin typeface="Noto Serif CJK JP"/>
                <a:cs typeface="Noto Serif CJK JP"/>
              </a:rPr>
              <a:t>列列</a:t>
            </a:r>
            <a:r>
              <a:rPr sz="1050" spc="-865" dirty="0">
                <a:solidFill>
                  <a:srgbClr val="2B2A29"/>
                </a:solidFill>
                <a:latin typeface="Noto Serif CJK JP"/>
                <a:cs typeface="Noto Serif CJK JP"/>
              </a:rPr>
              <a:t>）</a:t>
            </a:r>
            <a:r>
              <a:rPr sz="1050" spc="-370" dirty="0">
                <a:solidFill>
                  <a:srgbClr val="2B2A29"/>
                </a:solidFill>
                <a:latin typeface="Noto Serif CJK JP"/>
                <a:cs typeface="Noto Serif CJK JP"/>
              </a:rPr>
              <a:t>)，，推定</a:t>
            </a:r>
            <a:r>
              <a:rPr sz="1050" spc="-2860" dirty="0">
                <a:solidFill>
                  <a:srgbClr val="2B2A29"/>
                </a:solidFill>
                <a:latin typeface="Noto Serif CJK JP"/>
                <a:cs typeface="Noto Serif CJK JP"/>
              </a:rPr>
              <a:t>为</a:t>
            </a:r>
            <a:r>
              <a:rPr sz="1050" spc="-105" dirty="0">
                <a:solidFill>
                  <a:srgbClr val="2B2A29"/>
                </a:solidFill>
                <a:latin typeface="Noto Serif CJK JP"/>
                <a:cs typeface="Noto Serif CJK JP"/>
              </a:rPr>
              <a:t>推定为</a:t>
            </a:r>
            <a:r>
              <a:rPr sz="1050" spc="-170" dirty="0">
                <a:solidFill>
                  <a:srgbClr val="2B2A29"/>
                </a:solidFill>
                <a:latin typeface="Noto Serif CJK JP"/>
                <a:cs typeface="Noto Serif CJK JP"/>
              </a:rPr>
              <a:t>并并非由我</a:t>
            </a:r>
            <a:r>
              <a:rPr sz="1050" spc="-4225" dirty="0">
                <a:solidFill>
                  <a:srgbClr val="2B2A29"/>
                </a:solidFill>
                <a:latin typeface="Noto Serif CJK JP"/>
                <a:cs typeface="Noto Serif CJK JP"/>
              </a:rPr>
              <a:t>公</a:t>
            </a:r>
            <a:r>
              <a:rPr sz="1050" spc="-5" dirty="0">
                <a:solidFill>
                  <a:srgbClr val="2B2A29"/>
                </a:solidFill>
                <a:latin typeface="Noto Serif CJK JP"/>
                <a:cs typeface="Noto Serif CJK JP"/>
              </a:rPr>
              <a:t>非由我公</a:t>
            </a:r>
            <a:r>
              <a:rPr sz="1050" spc="-434" dirty="0">
                <a:solidFill>
                  <a:srgbClr val="2B2A29"/>
                </a:solidFill>
                <a:latin typeface="Noto Serif CJK JP"/>
                <a:cs typeface="Noto Serif CJK JP"/>
              </a:rPr>
              <a:t>司司的的过</a:t>
            </a:r>
            <a:r>
              <a:rPr sz="1050" spc="-2115" dirty="0">
                <a:solidFill>
                  <a:srgbClr val="2B2A29"/>
                </a:solidFill>
                <a:latin typeface="Noto Serif CJK JP"/>
                <a:cs typeface="Noto Serif CJK JP"/>
              </a:rPr>
              <a:t>错</a:t>
            </a:r>
            <a:r>
              <a:rPr sz="1050" spc="-10" dirty="0">
                <a:solidFill>
                  <a:srgbClr val="2B2A29"/>
                </a:solidFill>
                <a:latin typeface="Noto Serif CJK JP"/>
                <a:cs typeface="Noto Serif CJK JP"/>
              </a:rPr>
              <a:t>过错</a:t>
            </a:r>
            <a:r>
              <a:rPr sz="1050" spc="-615" dirty="0">
                <a:solidFill>
                  <a:srgbClr val="2B2A29"/>
                </a:solidFill>
                <a:latin typeface="Noto Serif CJK JP"/>
                <a:cs typeface="Noto Serif CJK JP"/>
              </a:rPr>
              <a:t>造造成成的的。</a:t>
            </a:r>
            <a:r>
              <a:rPr sz="1050" dirty="0">
                <a:solidFill>
                  <a:srgbClr val="2B2A29"/>
                </a:solidFill>
                <a:latin typeface="Noto Serif CJK JP"/>
                <a:cs typeface="Noto Serif CJK JP"/>
              </a:rPr>
              <a:t>。</a:t>
            </a:r>
            <a:endParaRPr sz="1050" dirty="0">
              <a:latin typeface="Noto Serif CJK JP"/>
              <a:cs typeface="Noto Serif CJK JP"/>
            </a:endParaRPr>
          </a:p>
          <a:p>
            <a:pPr marL="935990" marR="6350" indent="-216535" algn="just">
              <a:lnSpc>
                <a:spcPct val="148100"/>
              </a:lnSpc>
              <a:spcBef>
                <a:spcPts val="5"/>
              </a:spcBef>
            </a:pPr>
            <a:r>
              <a:rPr sz="1050" spc="-540" dirty="0">
                <a:solidFill>
                  <a:srgbClr val="2B6CAB"/>
                </a:solidFill>
                <a:latin typeface="Noto Serif CJK JP"/>
                <a:cs typeface="Noto Serif CJK JP"/>
              </a:rPr>
              <a:t>2</a:t>
            </a:r>
            <a:r>
              <a:rPr sz="1050" spc="30" dirty="0">
                <a:solidFill>
                  <a:srgbClr val="2B6CAB"/>
                </a:solidFill>
                <a:latin typeface="Noto Serif CJK JP"/>
                <a:cs typeface="Noto Serif CJK JP"/>
              </a:rPr>
              <a:t>2</a:t>
            </a:r>
            <a:r>
              <a:rPr sz="1050" spc="-730" dirty="0">
                <a:solidFill>
                  <a:srgbClr val="2B6CAB"/>
                </a:solidFill>
                <a:latin typeface="Noto Serif CJK JP"/>
                <a:cs typeface="Noto Serif CJK JP"/>
              </a:rPr>
              <a:t>）</a:t>
            </a:r>
            <a:r>
              <a:rPr sz="1050" spc="-15" dirty="0">
                <a:solidFill>
                  <a:srgbClr val="2B6CAB"/>
                </a:solidFill>
                <a:latin typeface="Noto Serif CJK JP"/>
                <a:cs typeface="Noto Serif CJK JP"/>
              </a:rPr>
              <a:t>) </a:t>
            </a:r>
            <a:r>
              <a:rPr sz="1050" spc="-90" dirty="0">
                <a:solidFill>
                  <a:srgbClr val="2B2A29"/>
                </a:solidFill>
                <a:latin typeface="Noto Serif CJK JP"/>
                <a:cs typeface="Noto Serif CJK JP"/>
              </a:rPr>
              <a:t>如如果根据客户所提的需求更改了浪</a:t>
            </a:r>
            <a:r>
              <a:rPr sz="1050" spc="-15744" dirty="0">
                <a:solidFill>
                  <a:srgbClr val="2B2A29"/>
                </a:solidFill>
                <a:latin typeface="Noto Serif CJK JP"/>
                <a:cs typeface="Noto Serif CJK JP"/>
              </a:rPr>
              <a:t>潮</a:t>
            </a:r>
            <a:r>
              <a:rPr sz="1050" spc="-15" dirty="0">
                <a:solidFill>
                  <a:srgbClr val="2B2A29"/>
                </a:solidFill>
                <a:latin typeface="Noto Serif CJK JP"/>
                <a:cs typeface="Noto Serif CJK JP"/>
              </a:rPr>
              <a:t>果根据客户所提的需求更改了浪潮</a:t>
            </a:r>
            <a:r>
              <a:rPr sz="1050" spc="-215" dirty="0">
                <a:solidFill>
                  <a:srgbClr val="2B2A29"/>
                </a:solidFill>
                <a:latin typeface="Noto Serif CJK JP"/>
                <a:cs typeface="Noto Serif CJK JP"/>
              </a:rPr>
              <a:t>英英信服务</a:t>
            </a:r>
            <a:r>
              <a:rPr sz="1050" spc="-1090" dirty="0">
                <a:solidFill>
                  <a:srgbClr val="2B2A29"/>
                </a:solidFill>
                <a:latin typeface="Noto Serif CJK JP"/>
                <a:cs typeface="Noto Serif CJK JP"/>
              </a:rPr>
              <a:t>器</a:t>
            </a:r>
            <a:r>
              <a:rPr sz="1050" spc="-15" dirty="0">
                <a:solidFill>
                  <a:srgbClr val="2B2A29"/>
                </a:solidFill>
                <a:latin typeface="Noto Serif CJK JP"/>
                <a:cs typeface="Noto Serif CJK JP"/>
              </a:rPr>
              <a:t>                                                                                                                                     的原配</a:t>
            </a:r>
            <a:r>
              <a:rPr sz="1050" spc="-8420" dirty="0">
                <a:solidFill>
                  <a:srgbClr val="2B2A29"/>
                </a:solidFill>
                <a:latin typeface="Noto Serif CJK JP"/>
                <a:cs typeface="Noto Serif CJK JP"/>
              </a:rPr>
              <a:t>置</a:t>
            </a:r>
            <a:r>
              <a:rPr sz="1050" spc="-20" dirty="0">
                <a:solidFill>
                  <a:srgbClr val="2B2A29"/>
                </a:solidFill>
                <a:latin typeface="Noto Serif CJK JP"/>
                <a:cs typeface="Noto Serif CJK JP"/>
              </a:rPr>
              <a:t>信服务器的原配置</a:t>
            </a:r>
            <a:r>
              <a:rPr sz="1050" spc="-360" dirty="0">
                <a:solidFill>
                  <a:srgbClr val="2B2A29"/>
                </a:solidFill>
                <a:latin typeface="Noto Serif CJK JP"/>
                <a:cs typeface="Noto Serif CJK JP"/>
              </a:rPr>
              <a:t>，，请</a:t>
            </a:r>
            <a:r>
              <a:rPr sz="1050" spc="-2055" dirty="0">
                <a:solidFill>
                  <a:srgbClr val="2B2A29"/>
                </a:solidFill>
                <a:latin typeface="Noto Serif CJK JP"/>
                <a:cs typeface="Noto Serif CJK JP"/>
              </a:rPr>
              <a:t>与</a:t>
            </a:r>
            <a:r>
              <a:rPr sz="1050" spc="-35" dirty="0">
                <a:solidFill>
                  <a:srgbClr val="2B2A29"/>
                </a:solidFill>
                <a:latin typeface="Noto Serif CJK JP"/>
                <a:cs typeface="Noto Serif CJK JP"/>
              </a:rPr>
              <a:t>请与</a:t>
            </a:r>
            <a:r>
              <a:rPr sz="1050" spc="-509" dirty="0">
                <a:solidFill>
                  <a:srgbClr val="2B2A29"/>
                </a:solidFill>
                <a:latin typeface="Noto Serif CJK JP"/>
                <a:cs typeface="Noto Serif CJK JP"/>
              </a:rPr>
              <a:t>经经销销公公司司共共同填同</a:t>
            </a:r>
            <a:r>
              <a:rPr sz="1050" spc="-1085" dirty="0">
                <a:solidFill>
                  <a:srgbClr val="2B2A29"/>
                </a:solidFill>
                <a:latin typeface="Noto Serif CJK JP"/>
                <a:cs typeface="Noto Serif CJK JP"/>
              </a:rPr>
              <a:t>填</a:t>
            </a:r>
            <a:r>
              <a:rPr sz="1050" spc="-350" dirty="0">
                <a:solidFill>
                  <a:srgbClr val="2B2A29"/>
                </a:solidFill>
                <a:latin typeface="Noto Serif CJK JP"/>
                <a:cs typeface="Noto Serif CJK JP"/>
              </a:rPr>
              <a:t>写附写</a:t>
            </a:r>
            <a:r>
              <a:rPr sz="1050" spc="-1105" dirty="0">
                <a:solidFill>
                  <a:srgbClr val="2B2A29"/>
                </a:solidFill>
                <a:latin typeface="Noto Serif CJK JP"/>
                <a:cs typeface="Noto Serif CJK JP"/>
              </a:rPr>
              <a:t>附</a:t>
            </a:r>
            <a:r>
              <a:rPr sz="1050" spc="-340" dirty="0">
                <a:solidFill>
                  <a:srgbClr val="2B2A29"/>
                </a:solidFill>
                <a:latin typeface="Noto Serif CJK JP"/>
                <a:cs typeface="Noto Serif CJK JP"/>
              </a:rPr>
              <a:t>件一件</a:t>
            </a:r>
            <a:r>
              <a:rPr sz="1050" spc="-1145" dirty="0">
                <a:solidFill>
                  <a:srgbClr val="2B2A29"/>
                </a:solidFill>
                <a:latin typeface="Noto Serif CJK JP"/>
                <a:cs typeface="Noto Serif CJK JP"/>
              </a:rPr>
              <a:t>一</a:t>
            </a:r>
            <a:r>
              <a:rPr sz="1050" spc="-450" dirty="0">
                <a:solidFill>
                  <a:srgbClr val="2B2A29"/>
                </a:solidFill>
                <a:latin typeface="Noto Serif CJK JP"/>
                <a:cs typeface="Noto Serif CJK JP"/>
              </a:rPr>
              <a:t>《经《销经商销</a:t>
            </a:r>
            <a:r>
              <a:rPr sz="1050" spc="-1205" dirty="0">
                <a:solidFill>
                  <a:srgbClr val="2B2A29"/>
                </a:solidFill>
                <a:latin typeface="Noto Serif CJK JP"/>
                <a:cs typeface="Noto Serif CJK JP"/>
              </a:rPr>
              <a:t>商</a:t>
            </a:r>
            <a:r>
              <a:rPr sz="1050" spc="-400" dirty="0">
                <a:solidFill>
                  <a:srgbClr val="2B2A29"/>
                </a:solidFill>
                <a:latin typeface="Noto Serif CJK JP"/>
                <a:cs typeface="Noto Serif CJK JP"/>
              </a:rPr>
              <a:t>更改更配改</a:t>
            </a:r>
            <a:r>
              <a:rPr sz="1050" spc="-1250" dirty="0">
                <a:solidFill>
                  <a:srgbClr val="2B2A29"/>
                </a:solidFill>
                <a:latin typeface="Noto Serif CJK JP"/>
                <a:cs typeface="Noto Serif CJK JP"/>
              </a:rPr>
              <a:t>配</a:t>
            </a:r>
            <a:r>
              <a:rPr sz="1050" spc="-295" dirty="0">
                <a:solidFill>
                  <a:srgbClr val="2B2A29"/>
                </a:solidFill>
                <a:latin typeface="Noto Serif CJK JP"/>
                <a:cs typeface="Noto Serif CJK JP"/>
              </a:rPr>
              <a:t>置说置</a:t>
            </a:r>
            <a:r>
              <a:rPr sz="1050" spc="-1280" dirty="0">
                <a:solidFill>
                  <a:srgbClr val="2B2A29"/>
                </a:solidFill>
                <a:latin typeface="Noto Serif CJK JP"/>
                <a:cs typeface="Noto Serif CJK JP"/>
              </a:rPr>
              <a:t>说</a:t>
            </a:r>
            <a:r>
              <a:rPr sz="1050" spc="-475" dirty="0">
                <a:solidFill>
                  <a:srgbClr val="2B2A29"/>
                </a:solidFill>
                <a:latin typeface="Noto Serif CJK JP"/>
                <a:cs typeface="Noto Serif CJK JP"/>
              </a:rPr>
              <a:t>明》明，〉并，对并此对</a:t>
            </a:r>
            <a:r>
              <a:rPr sz="1050" spc="-1350" dirty="0">
                <a:solidFill>
                  <a:srgbClr val="2B2A29"/>
                </a:solidFill>
                <a:latin typeface="Noto Serif CJK JP"/>
                <a:cs typeface="Noto Serif CJK JP"/>
              </a:rPr>
              <a:t>此</a:t>
            </a:r>
            <a:r>
              <a:rPr sz="1050" spc="-375" dirty="0">
                <a:solidFill>
                  <a:srgbClr val="2B2A29"/>
                </a:solidFill>
                <a:latin typeface="Noto Serif CJK JP"/>
                <a:cs typeface="Noto Serif CJK JP"/>
              </a:rPr>
              <a:t>确认确和认</a:t>
            </a:r>
            <a:r>
              <a:rPr sz="1050" spc="-1380" dirty="0">
                <a:solidFill>
                  <a:srgbClr val="2B2A29"/>
                </a:solidFill>
                <a:latin typeface="Noto Serif CJK JP"/>
                <a:cs typeface="Noto Serif CJK JP"/>
              </a:rPr>
              <a:t>和</a:t>
            </a:r>
            <a:r>
              <a:rPr sz="1050" spc="-250" dirty="0">
                <a:solidFill>
                  <a:srgbClr val="2B2A29"/>
                </a:solidFill>
                <a:latin typeface="Noto Serif CJK JP"/>
                <a:cs typeface="Noto Serif CJK JP"/>
              </a:rPr>
              <a:t>保存保</a:t>
            </a:r>
            <a:r>
              <a:rPr sz="1050" spc="-1420" dirty="0">
                <a:solidFill>
                  <a:srgbClr val="2B2A29"/>
                </a:solidFill>
                <a:latin typeface="Noto Serif CJK JP"/>
                <a:cs typeface="Noto Serif CJK JP"/>
              </a:rPr>
              <a:t>存</a:t>
            </a:r>
            <a:r>
              <a:rPr sz="1050" spc="-40" dirty="0">
                <a:solidFill>
                  <a:srgbClr val="2B2A29"/>
                </a:solidFill>
                <a:latin typeface="Noto Serif CJK JP"/>
                <a:cs typeface="Noto Serif CJK JP"/>
              </a:rPr>
              <a:t>；您的您的服务</a:t>
            </a:r>
            <a:r>
              <a:rPr sz="1050" spc="-5135" dirty="0">
                <a:solidFill>
                  <a:srgbClr val="2B2A29"/>
                </a:solidFill>
                <a:latin typeface="Noto Serif CJK JP"/>
                <a:cs typeface="Noto Serif CJK JP"/>
              </a:rPr>
              <a:t>器</a:t>
            </a:r>
            <a:r>
              <a:rPr sz="1050" spc="-25" dirty="0">
                <a:solidFill>
                  <a:srgbClr val="2B2A29"/>
                </a:solidFill>
                <a:latin typeface="Noto Serif CJK JP"/>
                <a:cs typeface="Noto Serif CJK JP"/>
              </a:rPr>
              <a:t>服务器中安</a:t>
            </a:r>
            <a:r>
              <a:rPr sz="1050" spc="-204" dirty="0">
                <a:solidFill>
                  <a:srgbClr val="2B2A29"/>
                </a:solidFill>
                <a:latin typeface="Noto Serif CJK JP"/>
                <a:cs typeface="Noto Serif CJK JP"/>
              </a:rPr>
              <a:t>装中安装的</a:t>
            </a:r>
            <a:r>
              <a:rPr sz="1050" spc="-4225" dirty="0">
                <a:solidFill>
                  <a:srgbClr val="2B2A29"/>
                </a:solidFill>
                <a:latin typeface="Noto Serif CJK JP"/>
                <a:cs typeface="Noto Serif CJK JP"/>
              </a:rPr>
              <a:t>一</a:t>
            </a:r>
            <a:r>
              <a:rPr sz="1050" spc="-5" dirty="0">
                <a:solidFill>
                  <a:srgbClr val="2B2A29"/>
                </a:solidFill>
                <a:latin typeface="Noto Serif CJK JP"/>
                <a:cs typeface="Noto Serif CJK JP"/>
              </a:rPr>
              <a:t>的一切非</a:t>
            </a:r>
            <a:r>
              <a:rPr sz="1050" spc="-1060" dirty="0">
                <a:solidFill>
                  <a:srgbClr val="2B2A29"/>
                </a:solidFill>
                <a:latin typeface="Noto Serif CJK JP"/>
                <a:cs typeface="Noto Serif CJK JP"/>
              </a:rPr>
              <a:t>切</a:t>
            </a:r>
            <a:r>
              <a:rPr sz="1050" spc="-275" dirty="0">
                <a:solidFill>
                  <a:srgbClr val="2B2A29"/>
                </a:solidFill>
                <a:latin typeface="Noto Serif CJK JP"/>
                <a:cs typeface="Noto Serif CJK JP"/>
              </a:rPr>
              <a:t>浪非潮浪</a:t>
            </a:r>
            <a:r>
              <a:rPr sz="1050" spc="-2115" dirty="0">
                <a:solidFill>
                  <a:srgbClr val="2B2A29"/>
                </a:solidFill>
                <a:latin typeface="Noto Serif CJK JP"/>
                <a:cs typeface="Noto Serif CJK JP"/>
              </a:rPr>
              <a:t>潮</a:t>
            </a:r>
            <a:r>
              <a:rPr sz="1050" spc="-10" dirty="0">
                <a:solidFill>
                  <a:srgbClr val="2B2A29"/>
                </a:solidFill>
                <a:latin typeface="Noto Serif CJK JP"/>
                <a:cs typeface="Noto Serif CJK JP"/>
              </a:rPr>
              <a:t>英信</a:t>
            </a:r>
            <a:r>
              <a:rPr sz="1050" spc="-600" dirty="0">
                <a:solidFill>
                  <a:srgbClr val="2B2A29"/>
                </a:solidFill>
                <a:latin typeface="Noto Serif CJK JP"/>
                <a:cs typeface="Noto Serif CJK JP"/>
              </a:rPr>
              <a:t>英服信务服器务的器</a:t>
            </a:r>
            <a:r>
              <a:rPr sz="1050" spc="-350" dirty="0">
                <a:solidFill>
                  <a:srgbClr val="2B2A29"/>
                </a:solidFill>
                <a:latin typeface="Noto Serif CJK JP"/>
                <a:cs typeface="Noto Serif CJK JP"/>
              </a:rPr>
              <a:t>配的件配的件保的修，保修由您与其经销商联</a:t>
            </a:r>
            <a:r>
              <a:rPr sz="1050" spc="-8365" dirty="0">
                <a:solidFill>
                  <a:srgbClr val="2B2A29"/>
                </a:solidFill>
                <a:latin typeface="Noto Serif CJK JP"/>
                <a:cs typeface="Noto Serif CJK JP"/>
              </a:rPr>
              <a:t>系</a:t>
            </a:r>
            <a:r>
              <a:rPr sz="1050" spc="-15" dirty="0">
                <a:solidFill>
                  <a:srgbClr val="2B2A29"/>
                </a:solidFill>
                <a:latin typeface="Noto Serif CJK JP"/>
                <a:cs typeface="Noto Serif CJK JP"/>
              </a:rPr>
              <a:t>，由您与其经销商联</a:t>
            </a:r>
            <a:r>
              <a:rPr sz="1050" spc="-2100" dirty="0">
                <a:solidFill>
                  <a:srgbClr val="2B2A29"/>
                </a:solidFill>
                <a:latin typeface="Noto Serif CJK JP"/>
                <a:cs typeface="Noto Serif CJK JP"/>
              </a:rPr>
              <a:t>系</a:t>
            </a:r>
            <a:r>
              <a:rPr sz="1050" dirty="0">
                <a:solidFill>
                  <a:srgbClr val="2B2A29"/>
                </a:solidFill>
                <a:latin typeface="Noto Serif CJK JP"/>
                <a:cs typeface="Noto Serif CJK JP"/>
              </a:rPr>
              <a:t>。</a:t>
            </a:r>
            <a:r>
              <a:rPr sz="1050" spc="770" dirty="0">
                <a:solidFill>
                  <a:srgbClr val="2B2A29"/>
                </a:solidFill>
                <a:latin typeface="Noto Serif CJK JP"/>
                <a:cs typeface="Noto Serif CJK JP"/>
              </a:rPr>
              <a:t> </a:t>
            </a:r>
            <a:r>
              <a:rPr sz="1050" dirty="0">
                <a:solidFill>
                  <a:srgbClr val="2B2A29"/>
                </a:solidFill>
                <a:latin typeface="Noto Serif CJK JP"/>
                <a:cs typeface="Noto Serif CJK JP"/>
              </a:rPr>
              <a:t>。</a:t>
            </a:r>
            <a:endParaRPr sz="1050" dirty="0">
              <a:latin typeface="Noto Serif CJK JP"/>
              <a:cs typeface="Noto Serif CJK JP"/>
            </a:endParaRPr>
          </a:p>
          <a:p>
            <a:pPr marR="50800" algn="r">
              <a:lnSpc>
                <a:spcPct val="100000"/>
              </a:lnSpc>
              <a:spcBef>
                <a:spcPts val="600"/>
              </a:spcBef>
            </a:pPr>
            <a:r>
              <a:rPr sz="1050" spc="-550" dirty="0">
                <a:solidFill>
                  <a:srgbClr val="2B6CAB"/>
                </a:solidFill>
                <a:latin typeface="Noto Serif CJK JP"/>
                <a:cs typeface="Noto Serif CJK JP"/>
              </a:rPr>
              <a:t>3</a:t>
            </a:r>
            <a:r>
              <a:rPr sz="1050" spc="40" dirty="0">
                <a:solidFill>
                  <a:srgbClr val="2B6CAB"/>
                </a:solidFill>
                <a:latin typeface="Noto Serif CJK JP"/>
                <a:cs typeface="Noto Serif CJK JP"/>
              </a:rPr>
              <a:t>3</a:t>
            </a:r>
            <a:r>
              <a:rPr sz="1050" spc="-760" dirty="0">
                <a:solidFill>
                  <a:srgbClr val="2B6CAB"/>
                </a:solidFill>
                <a:latin typeface="Noto Serif CJK JP"/>
                <a:cs typeface="Noto Serif CJK JP"/>
              </a:rPr>
              <a:t>）</a:t>
            </a:r>
            <a:r>
              <a:rPr sz="1050" spc="85" dirty="0">
                <a:solidFill>
                  <a:srgbClr val="2B6CAB"/>
                </a:solidFill>
                <a:latin typeface="Noto Serif CJK JP"/>
                <a:cs typeface="Noto Serif CJK JP"/>
              </a:rPr>
              <a:t>) </a:t>
            </a:r>
            <a:r>
              <a:rPr sz="1050" spc="-1060" dirty="0">
                <a:solidFill>
                  <a:srgbClr val="2B2A29"/>
                </a:solidFill>
                <a:latin typeface="Noto Serif CJK JP"/>
                <a:cs typeface="Noto Serif CJK JP"/>
              </a:rPr>
              <a:t>如</a:t>
            </a:r>
            <a:r>
              <a:rPr sz="1050" dirty="0">
                <a:solidFill>
                  <a:srgbClr val="2B2A29"/>
                </a:solidFill>
                <a:latin typeface="Noto Serif CJK JP"/>
                <a:cs typeface="Noto Serif CJK JP"/>
              </a:rPr>
              <a:t>如经销公司为您提供</a:t>
            </a:r>
            <a:r>
              <a:rPr sz="1050" spc="-9495" dirty="0">
                <a:solidFill>
                  <a:srgbClr val="2B2A29"/>
                </a:solidFill>
                <a:latin typeface="Noto Serif CJK JP"/>
                <a:cs typeface="Noto Serif CJK JP"/>
              </a:rPr>
              <a:t>了</a:t>
            </a:r>
            <a:r>
              <a:rPr sz="1050" spc="-10" dirty="0">
                <a:solidFill>
                  <a:srgbClr val="2B2A29"/>
                </a:solidFill>
                <a:latin typeface="Noto Serif CJK JP"/>
                <a:cs typeface="Noto Serif CJK JP"/>
              </a:rPr>
              <a:t>经销公司为您提供了</a:t>
            </a:r>
            <a:r>
              <a:rPr sz="1050" spc="-185" dirty="0">
                <a:solidFill>
                  <a:srgbClr val="2B2A29"/>
                </a:solidFill>
                <a:latin typeface="Noto Serif CJK JP"/>
                <a:cs typeface="Noto Serif CJK JP"/>
              </a:rPr>
              <a:t>除除《《浪潮英信服务器标</a:t>
            </a:r>
            <a:r>
              <a:rPr sz="1050" spc="-9385" dirty="0">
                <a:solidFill>
                  <a:srgbClr val="2B2A29"/>
                </a:solidFill>
                <a:latin typeface="Noto Serif CJK JP"/>
                <a:cs typeface="Noto Serif CJK JP"/>
              </a:rPr>
              <a:t>准</a:t>
            </a:r>
            <a:r>
              <a:rPr sz="1050" spc="-55" dirty="0">
                <a:solidFill>
                  <a:srgbClr val="2B2A29"/>
                </a:solidFill>
                <a:latin typeface="Noto Serif CJK JP"/>
                <a:cs typeface="Noto Serif CJK JP"/>
              </a:rPr>
              <a:t>浪潮英信服务器标准保修</a:t>
            </a:r>
            <a:r>
              <a:rPr sz="1050" dirty="0">
                <a:solidFill>
                  <a:srgbClr val="2B2A29"/>
                </a:solidFill>
                <a:latin typeface="Noto Serif CJK JP"/>
                <a:cs typeface="Noto Serif CJK JP"/>
              </a:rPr>
              <a:t> 承</a:t>
            </a:r>
            <a:r>
              <a:rPr sz="1050" spc="-4029" dirty="0">
                <a:solidFill>
                  <a:srgbClr val="2B2A29"/>
                </a:solidFill>
                <a:latin typeface="Noto Serif CJK JP"/>
                <a:cs typeface="Noto Serif CJK JP"/>
              </a:rPr>
              <a:t>诺</a:t>
            </a:r>
            <a:r>
              <a:rPr sz="1050" spc="-60" dirty="0">
                <a:solidFill>
                  <a:srgbClr val="2B2A29"/>
                </a:solidFill>
                <a:latin typeface="Noto Serif CJK JP"/>
                <a:cs typeface="Noto Serif CJK JP"/>
              </a:rPr>
              <a:t>保修承诺</a:t>
            </a:r>
            <a:r>
              <a:rPr sz="1050" spc="-355" dirty="0">
                <a:solidFill>
                  <a:srgbClr val="2B2A29"/>
                </a:solidFill>
                <a:latin typeface="Noto Serif CJK JP"/>
                <a:cs typeface="Noto Serif CJK JP"/>
              </a:rPr>
              <a:t>〉》中</a:t>
            </a:r>
            <a:r>
              <a:rPr sz="1050" spc="-1860" dirty="0">
                <a:solidFill>
                  <a:srgbClr val="2B2A29"/>
                </a:solidFill>
                <a:latin typeface="Noto Serif CJK JP"/>
                <a:cs typeface="Noto Serif CJK JP"/>
              </a:rPr>
              <a:t>承</a:t>
            </a:r>
            <a:r>
              <a:rPr sz="1050" spc="-90" dirty="0">
                <a:solidFill>
                  <a:srgbClr val="2B2A29"/>
                </a:solidFill>
                <a:latin typeface="Noto Serif CJK JP"/>
                <a:cs typeface="Noto Serif CJK JP"/>
              </a:rPr>
              <a:t>中承诺</a:t>
            </a:r>
            <a:r>
              <a:rPr sz="1050" spc="-1845" dirty="0">
                <a:solidFill>
                  <a:srgbClr val="2B2A29"/>
                </a:solidFill>
                <a:latin typeface="Noto Serif CJK JP"/>
                <a:cs typeface="Noto Serif CJK JP"/>
              </a:rPr>
              <a:t>之</a:t>
            </a:r>
            <a:r>
              <a:rPr sz="1050" spc="-90" dirty="0">
                <a:solidFill>
                  <a:srgbClr val="2B2A29"/>
                </a:solidFill>
                <a:latin typeface="Noto Serif CJK JP"/>
                <a:cs typeface="Noto Serif CJK JP"/>
              </a:rPr>
              <a:t>诺之外</a:t>
            </a:r>
            <a:r>
              <a:rPr sz="1050" spc="-1835" dirty="0">
                <a:solidFill>
                  <a:srgbClr val="2B2A29"/>
                </a:solidFill>
                <a:latin typeface="Noto Serif CJK JP"/>
                <a:cs typeface="Noto Serif CJK JP"/>
              </a:rPr>
              <a:t>的</a:t>
            </a:r>
            <a:r>
              <a:rPr sz="1050" spc="-275" dirty="0">
                <a:solidFill>
                  <a:srgbClr val="2B2A29"/>
                </a:solidFill>
                <a:latin typeface="Noto Serif CJK JP"/>
                <a:cs typeface="Noto Serif CJK JP"/>
              </a:rPr>
              <a:t>外的附附</a:t>
            </a:r>
            <a:endParaRPr sz="1050" dirty="0">
              <a:latin typeface="Noto Serif CJK JP"/>
              <a:cs typeface="Noto Serif CJK JP"/>
            </a:endParaRPr>
          </a:p>
          <a:p>
            <a:pPr algn="r">
              <a:lnSpc>
                <a:spcPct val="100000"/>
              </a:lnSpc>
              <a:spcBef>
                <a:spcPts val="600"/>
              </a:spcBef>
            </a:pPr>
            <a:r>
              <a:rPr sz="1050" spc="-395" dirty="0">
                <a:solidFill>
                  <a:srgbClr val="2B2A29"/>
                </a:solidFill>
                <a:latin typeface="Noto Serif CJK JP"/>
                <a:cs typeface="Noto Serif CJK JP"/>
              </a:rPr>
              <a:t>加加服</a:t>
            </a:r>
            <a:r>
              <a:rPr sz="1050" spc="-2045" dirty="0">
                <a:solidFill>
                  <a:srgbClr val="2B2A29"/>
                </a:solidFill>
                <a:latin typeface="Noto Serif CJK JP"/>
                <a:cs typeface="Noto Serif CJK JP"/>
              </a:rPr>
              <a:t>务</a:t>
            </a:r>
            <a:r>
              <a:rPr sz="1050" spc="-65" dirty="0">
                <a:solidFill>
                  <a:srgbClr val="2B2A29"/>
                </a:solidFill>
                <a:latin typeface="Noto Serif CJK JP"/>
                <a:cs typeface="Noto Serif CJK JP"/>
              </a:rPr>
              <a:t>服务</a:t>
            </a:r>
            <a:r>
              <a:rPr sz="1050" spc="-590" dirty="0">
                <a:solidFill>
                  <a:srgbClr val="2B2A29"/>
                </a:solidFill>
                <a:latin typeface="Noto Serif CJK JP"/>
                <a:cs typeface="Noto Serif CJK JP"/>
              </a:rPr>
              <a:t>，，我我公公司司不不承承担担责责任</a:t>
            </a:r>
            <a:r>
              <a:rPr sz="1050" spc="30" dirty="0">
                <a:solidFill>
                  <a:srgbClr val="2B2A29"/>
                </a:solidFill>
                <a:latin typeface="Noto Serif CJK JP"/>
                <a:cs typeface="Noto Serif CJK JP"/>
              </a:rPr>
              <a:t>任 ,，请</a:t>
            </a:r>
            <a:r>
              <a:rPr sz="1050" spc="-625" dirty="0">
                <a:solidFill>
                  <a:srgbClr val="2B2A29"/>
                </a:solidFill>
                <a:latin typeface="Noto Serif CJK JP"/>
                <a:cs typeface="Noto Serif CJK JP"/>
              </a:rPr>
              <a:t>与请经与经销销公公司司共共同同填填写写附附件件二二《《经经销销商商附附加加服服</a:t>
            </a:r>
            <a:r>
              <a:rPr sz="1050" spc="-50" dirty="0">
                <a:solidFill>
                  <a:srgbClr val="2B2A29"/>
                </a:solidFill>
                <a:latin typeface="Noto Serif CJK JP"/>
                <a:cs typeface="Noto Serif CJK JP"/>
              </a:rPr>
              <a:t>务</a:t>
            </a:r>
            <a:endParaRPr sz="1050" dirty="0">
              <a:latin typeface="Noto Serif CJK JP"/>
              <a:cs typeface="Noto Serif CJK JP"/>
            </a:endParaRPr>
          </a:p>
          <a:p>
            <a:pPr marL="935990">
              <a:lnSpc>
                <a:spcPct val="100000"/>
              </a:lnSpc>
              <a:spcBef>
                <a:spcPts val="615"/>
              </a:spcBef>
            </a:pPr>
            <a:r>
              <a:rPr sz="1050" dirty="0">
                <a:solidFill>
                  <a:srgbClr val="2B2A29"/>
                </a:solidFill>
                <a:latin typeface="Noto Serif CJK JP"/>
                <a:cs typeface="Noto Serif CJK JP"/>
              </a:rPr>
              <a:t>承诺说</a:t>
            </a:r>
            <a:r>
              <a:rPr sz="1050" spc="-4225" dirty="0">
                <a:solidFill>
                  <a:srgbClr val="2B2A29"/>
                </a:solidFill>
                <a:latin typeface="Noto Serif CJK JP"/>
                <a:cs typeface="Noto Serif CJK JP"/>
              </a:rPr>
              <a:t>明</a:t>
            </a:r>
            <a:r>
              <a:rPr sz="1050" spc="10" dirty="0">
                <a:solidFill>
                  <a:srgbClr val="2B2A29"/>
                </a:solidFill>
                <a:latin typeface="Noto Serif CJK JP"/>
                <a:cs typeface="Noto Serif CJK JP"/>
              </a:rPr>
              <a:t>务承诺说</a:t>
            </a:r>
            <a:r>
              <a:rPr sz="1050" spc="-1105" dirty="0">
                <a:solidFill>
                  <a:srgbClr val="2B2A29"/>
                </a:solidFill>
                <a:latin typeface="Noto Serif CJK JP"/>
                <a:cs typeface="Noto Serif CJK JP"/>
              </a:rPr>
              <a:t>明</a:t>
            </a:r>
            <a:r>
              <a:rPr sz="1050" spc="-365" dirty="0">
                <a:solidFill>
                  <a:srgbClr val="2B2A29"/>
                </a:solidFill>
                <a:latin typeface="Noto Serif CJK JP"/>
                <a:cs typeface="Noto Serif CJK JP"/>
              </a:rPr>
              <a:t>》，〉并，对</a:t>
            </a:r>
            <a:r>
              <a:rPr sz="1050" spc="-2045" dirty="0">
                <a:solidFill>
                  <a:srgbClr val="2B2A29"/>
                </a:solidFill>
                <a:latin typeface="Noto Serif CJK JP"/>
                <a:cs typeface="Noto Serif CJK JP"/>
              </a:rPr>
              <a:t>此</a:t>
            </a:r>
            <a:r>
              <a:rPr sz="1050" spc="5" dirty="0">
                <a:solidFill>
                  <a:srgbClr val="2B2A29"/>
                </a:solidFill>
                <a:latin typeface="Noto Serif CJK JP"/>
                <a:cs typeface="Noto Serif CJK JP"/>
              </a:rPr>
              <a:t>并对</a:t>
            </a:r>
            <a:r>
              <a:rPr sz="1050" spc="-1155" dirty="0">
                <a:solidFill>
                  <a:srgbClr val="2B2A29"/>
                </a:solidFill>
                <a:latin typeface="Noto Serif CJK JP"/>
                <a:cs typeface="Noto Serif CJK JP"/>
              </a:rPr>
              <a:t>此</a:t>
            </a:r>
            <a:r>
              <a:rPr sz="1050" spc="-220" dirty="0">
                <a:solidFill>
                  <a:srgbClr val="2B2A29"/>
                </a:solidFill>
                <a:latin typeface="Noto Serif CJK JP"/>
                <a:cs typeface="Noto Serif CJK JP"/>
              </a:rPr>
              <a:t>确认确和保</a:t>
            </a:r>
            <a:r>
              <a:rPr sz="1050" spc="-3045" dirty="0">
                <a:solidFill>
                  <a:srgbClr val="2B2A29"/>
                </a:solidFill>
                <a:latin typeface="Noto Serif CJK JP"/>
                <a:cs typeface="Noto Serif CJK JP"/>
              </a:rPr>
              <a:t>存</a:t>
            </a:r>
            <a:r>
              <a:rPr sz="1050" spc="-50" dirty="0">
                <a:solidFill>
                  <a:srgbClr val="2B2A29"/>
                </a:solidFill>
                <a:latin typeface="Noto Serif CJK JP"/>
                <a:cs typeface="Noto Serif CJK JP"/>
              </a:rPr>
              <a:t>认和保</a:t>
            </a:r>
            <a:r>
              <a:rPr sz="1050" spc="-434" dirty="0">
                <a:solidFill>
                  <a:srgbClr val="2B2A29"/>
                </a:solidFill>
                <a:latin typeface="Noto Serif CJK JP"/>
                <a:cs typeface="Noto Serif CJK JP"/>
              </a:rPr>
              <a:t>；存以以保</a:t>
            </a:r>
            <a:r>
              <a:rPr sz="1050" spc="-1455" dirty="0">
                <a:solidFill>
                  <a:srgbClr val="2B2A29"/>
                </a:solidFill>
                <a:latin typeface="Noto Serif CJK JP"/>
                <a:cs typeface="Noto Serif CJK JP"/>
              </a:rPr>
              <a:t>证</a:t>
            </a:r>
            <a:r>
              <a:rPr sz="1050" spc="-229" dirty="0">
                <a:solidFill>
                  <a:srgbClr val="2B2A29"/>
                </a:solidFill>
                <a:latin typeface="Noto Serif CJK JP"/>
                <a:cs typeface="Noto Serif CJK JP"/>
              </a:rPr>
              <a:t>保证经</a:t>
            </a:r>
            <a:r>
              <a:rPr sz="1050" spc="-1425" dirty="0">
                <a:solidFill>
                  <a:srgbClr val="2B2A29"/>
                </a:solidFill>
                <a:latin typeface="Noto Serif CJK JP"/>
                <a:cs typeface="Noto Serif CJK JP"/>
              </a:rPr>
              <a:t>销</a:t>
            </a:r>
            <a:r>
              <a:rPr sz="1050" spc="-240" dirty="0">
                <a:solidFill>
                  <a:srgbClr val="2B2A29"/>
                </a:solidFill>
                <a:latin typeface="Noto Serif CJK JP"/>
                <a:cs typeface="Noto Serif CJK JP"/>
              </a:rPr>
              <a:t>经销商</a:t>
            </a:r>
            <a:r>
              <a:rPr sz="1050" spc="-1390" dirty="0">
                <a:solidFill>
                  <a:srgbClr val="2B2A29"/>
                </a:solidFill>
                <a:latin typeface="Noto Serif CJK JP"/>
                <a:cs typeface="Noto Serif CJK JP"/>
              </a:rPr>
              <a:t>对</a:t>
            </a:r>
            <a:r>
              <a:rPr sz="1050" spc="-250" dirty="0">
                <a:solidFill>
                  <a:srgbClr val="2B2A29"/>
                </a:solidFill>
                <a:latin typeface="Noto Serif CJK JP"/>
                <a:cs typeface="Noto Serif CJK JP"/>
              </a:rPr>
              <a:t>商对您</a:t>
            </a:r>
            <a:r>
              <a:rPr sz="1050" spc="-1370" dirty="0">
                <a:solidFill>
                  <a:srgbClr val="2B2A29"/>
                </a:solidFill>
                <a:latin typeface="Noto Serif CJK JP"/>
                <a:cs typeface="Noto Serif CJK JP"/>
              </a:rPr>
              <a:t>额</a:t>
            </a:r>
            <a:r>
              <a:rPr sz="1050" dirty="0">
                <a:solidFill>
                  <a:srgbClr val="2B2A29"/>
                </a:solidFill>
                <a:latin typeface="Noto Serif CJK JP"/>
                <a:cs typeface="Noto Serif CJK JP"/>
              </a:rPr>
              <a:t>您额</a:t>
            </a:r>
            <a:r>
              <a:rPr sz="1050" spc="-1814" dirty="0">
                <a:solidFill>
                  <a:srgbClr val="2B2A29"/>
                </a:solidFill>
                <a:latin typeface="Noto Serif CJK JP"/>
                <a:cs typeface="Noto Serif CJK JP"/>
              </a:rPr>
              <a:t>外</a:t>
            </a:r>
            <a:r>
              <a:rPr sz="1050" spc="-145" dirty="0">
                <a:solidFill>
                  <a:srgbClr val="2B2A29"/>
                </a:solidFill>
                <a:latin typeface="Noto Serif CJK JP"/>
                <a:cs typeface="Noto Serif CJK JP"/>
              </a:rPr>
              <a:t>外承</a:t>
            </a:r>
            <a:r>
              <a:rPr sz="1050" spc="-1030" dirty="0">
                <a:solidFill>
                  <a:srgbClr val="2B2A29"/>
                </a:solidFill>
                <a:latin typeface="Noto Serif CJK JP"/>
                <a:cs typeface="Noto Serif CJK JP"/>
              </a:rPr>
              <a:t>承</a:t>
            </a:r>
            <a:r>
              <a:rPr sz="1050" dirty="0">
                <a:solidFill>
                  <a:srgbClr val="2B2A29"/>
                </a:solidFill>
                <a:latin typeface="Noto Serif CJK JP"/>
                <a:cs typeface="Noto Serif CJK JP"/>
              </a:rPr>
              <a:t>                                                                                                                              诺</a:t>
            </a:r>
            <a:r>
              <a:rPr sz="1050" spc="-2895" dirty="0">
                <a:solidFill>
                  <a:srgbClr val="2B2A29"/>
                </a:solidFill>
                <a:latin typeface="Noto Serif CJK JP"/>
                <a:cs typeface="Noto Serif CJK JP"/>
              </a:rPr>
              <a:t>的</a:t>
            </a:r>
            <a:r>
              <a:rPr sz="1050" spc="-10" dirty="0">
                <a:solidFill>
                  <a:srgbClr val="2B2A29"/>
                </a:solidFill>
                <a:latin typeface="Noto Serif CJK JP"/>
                <a:cs typeface="Noto Serif CJK JP"/>
              </a:rPr>
              <a:t>诺的兑</a:t>
            </a:r>
            <a:r>
              <a:rPr sz="1050" spc="-1315" dirty="0">
                <a:solidFill>
                  <a:srgbClr val="2B2A29"/>
                </a:solidFill>
                <a:latin typeface="Noto Serif CJK JP"/>
                <a:cs typeface="Noto Serif CJK JP"/>
              </a:rPr>
              <a:t>现</a:t>
            </a:r>
            <a:r>
              <a:rPr sz="1050" spc="-265" dirty="0">
                <a:solidFill>
                  <a:srgbClr val="2B2A29"/>
                </a:solidFill>
                <a:latin typeface="Noto Serif CJK JP"/>
                <a:cs typeface="Noto Serif CJK JP"/>
              </a:rPr>
              <a:t>兑现。。</a:t>
            </a:r>
            <a:endParaRPr sz="1050" dirty="0">
              <a:latin typeface="Noto Serif CJK JP"/>
              <a:cs typeface="Noto Serif CJK JP"/>
            </a:endParaRPr>
          </a:p>
          <a:p>
            <a:pPr marL="719455">
              <a:lnSpc>
                <a:spcPct val="100000"/>
              </a:lnSpc>
              <a:spcBef>
                <a:spcPts val="890"/>
              </a:spcBef>
            </a:pPr>
            <a:r>
              <a:rPr sz="1050" spc="-535" dirty="0">
                <a:solidFill>
                  <a:srgbClr val="2B6CAB"/>
                </a:solidFill>
                <a:latin typeface="Noto Serif CJK JP"/>
                <a:cs typeface="Noto Serif CJK JP"/>
              </a:rPr>
              <a:t>4</a:t>
            </a:r>
            <a:r>
              <a:rPr sz="1050" spc="5" dirty="0">
                <a:solidFill>
                  <a:srgbClr val="2B6CAB"/>
                </a:solidFill>
                <a:latin typeface="Noto Serif CJK JP"/>
                <a:cs typeface="Noto Serif CJK JP"/>
              </a:rPr>
              <a:t>4</a:t>
            </a:r>
            <a:r>
              <a:rPr sz="1050" spc="-735" dirty="0">
                <a:solidFill>
                  <a:srgbClr val="2B6CAB"/>
                </a:solidFill>
                <a:latin typeface="Noto Serif CJK JP"/>
                <a:cs typeface="Noto Serif CJK JP"/>
              </a:rPr>
              <a:t>）</a:t>
            </a:r>
            <a:r>
              <a:rPr sz="1050" spc="-10" dirty="0">
                <a:solidFill>
                  <a:srgbClr val="2B6CAB"/>
                </a:solidFill>
                <a:latin typeface="Noto Serif CJK JP"/>
                <a:cs typeface="Noto Serif CJK JP"/>
              </a:rPr>
              <a:t>) </a:t>
            </a:r>
            <a:r>
              <a:rPr sz="1050" spc="-40" dirty="0">
                <a:solidFill>
                  <a:srgbClr val="2B2A29"/>
                </a:solidFill>
                <a:latin typeface="Noto Serif CJK JP"/>
                <a:cs typeface="Noto Serif CJK JP"/>
              </a:rPr>
              <a:t>本承诺仅适用</a:t>
            </a:r>
            <a:r>
              <a:rPr sz="1050" spc="-7120" dirty="0">
                <a:solidFill>
                  <a:srgbClr val="2B2A29"/>
                </a:solidFill>
                <a:latin typeface="Noto Serif CJK JP"/>
                <a:cs typeface="Noto Serif CJK JP"/>
              </a:rPr>
              <a:t>于</a:t>
            </a:r>
            <a:r>
              <a:rPr sz="1050" spc="-15" dirty="0">
                <a:solidFill>
                  <a:srgbClr val="2B2A29"/>
                </a:solidFill>
                <a:latin typeface="Noto Serif CJK JP"/>
                <a:cs typeface="Noto Serif CJK JP"/>
              </a:rPr>
              <a:t>本承诺仅适用千 </a:t>
            </a:r>
            <a:r>
              <a:rPr sz="1050" spc="70" dirty="0">
                <a:solidFill>
                  <a:srgbClr val="2B2A29"/>
                </a:solidFill>
                <a:latin typeface="Noto Serif CJK JP"/>
                <a:cs typeface="Noto Serif CJK JP"/>
              </a:rPr>
              <a:t>200</a:t>
            </a:r>
            <a:r>
              <a:rPr sz="1050" spc="-2555" dirty="0">
                <a:solidFill>
                  <a:srgbClr val="2B2A29"/>
                </a:solidFill>
                <a:latin typeface="Noto Serif CJK JP"/>
                <a:cs typeface="Noto Serif CJK JP"/>
              </a:rPr>
              <a:t>3</a:t>
            </a:r>
            <a:r>
              <a:rPr sz="1050" spc="10" dirty="0">
                <a:solidFill>
                  <a:srgbClr val="2B2A29"/>
                </a:solidFill>
                <a:latin typeface="Noto Serif CJK JP"/>
                <a:cs typeface="Noto Serif CJK JP"/>
              </a:rPr>
              <a:t>200</a:t>
            </a:r>
            <a:r>
              <a:rPr sz="1050" spc="-40" dirty="0">
                <a:solidFill>
                  <a:srgbClr val="2B2A29"/>
                </a:solidFill>
                <a:latin typeface="Noto Serif CJK JP"/>
                <a:cs typeface="Noto Serif CJK JP"/>
              </a:rPr>
              <a:t>3</a:t>
            </a:r>
            <a:r>
              <a:rPr sz="1050" spc="-295" dirty="0">
                <a:solidFill>
                  <a:srgbClr val="2B2A29"/>
                </a:solidFill>
                <a:latin typeface="Noto Serif CJK JP"/>
                <a:cs typeface="Noto Serif CJK JP"/>
              </a:rPr>
              <a:t> 年年</a:t>
            </a:r>
            <a:r>
              <a:rPr sz="1050" spc="-175" dirty="0">
                <a:solidFill>
                  <a:srgbClr val="2B2A29"/>
                </a:solidFill>
                <a:latin typeface="Noto Serif CJK JP"/>
                <a:cs typeface="Noto Serif CJK JP"/>
              </a:rPr>
              <a:t>44</a:t>
            </a:r>
            <a:r>
              <a:rPr sz="1050" spc="-380" dirty="0">
                <a:solidFill>
                  <a:srgbClr val="2B2A29"/>
                </a:solidFill>
                <a:latin typeface="Noto Serif CJK JP"/>
                <a:cs typeface="Noto Serif CJK JP"/>
              </a:rPr>
              <a:t>月月</a:t>
            </a:r>
            <a:r>
              <a:rPr sz="1050" spc="-120" dirty="0">
                <a:solidFill>
                  <a:srgbClr val="2B2A29"/>
                </a:solidFill>
                <a:latin typeface="Noto Serif CJK JP"/>
                <a:cs typeface="Noto Serif CJK JP"/>
              </a:rPr>
              <a:t>11</a:t>
            </a:r>
            <a:r>
              <a:rPr sz="1050" spc="-585" dirty="0">
                <a:solidFill>
                  <a:srgbClr val="2B2A29"/>
                </a:solidFill>
                <a:latin typeface="Noto Serif CJK JP"/>
                <a:cs typeface="Noto Serif CJK JP"/>
              </a:rPr>
              <a:t>日日</a:t>
            </a:r>
            <a:r>
              <a:rPr sz="1050" spc="-530" dirty="0">
                <a:solidFill>
                  <a:srgbClr val="2B2A29"/>
                </a:solidFill>
                <a:latin typeface="Noto Serif CJK JP"/>
                <a:cs typeface="Noto Serif CJK JP"/>
              </a:rPr>
              <a:t>（（含已</a:t>
            </a:r>
            <a:r>
              <a:rPr sz="1050" spc="-475" dirty="0">
                <a:solidFill>
                  <a:srgbClr val="2B2A29"/>
                </a:solidFill>
                <a:latin typeface="Noto Serif CJK JP"/>
                <a:cs typeface="Noto Serif CJK JP"/>
              </a:rPr>
              <a:t>）</a:t>
            </a:r>
            <a:r>
              <a:rPr sz="1050" spc="5" dirty="0">
                <a:solidFill>
                  <a:srgbClr val="2B2A29"/>
                </a:solidFill>
                <a:latin typeface="Noto Serif CJK JP"/>
                <a:cs typeface="Noto Serif CJK JP"/>
              </a:rPr>
              <a:t>)之后生产的</a:t>
            </a:r>
            <a:r>
              <a:rPr sz="1050" spc="-6315" dirty="0">
                <a:solidFill>
                  <a:srgbClr val="2B2A29"/>
                </a:solidFill>
                <a:latin typeface="Noto Serif CJK JP"/>
                <a:cs typeface="Noto Serif CJK JP"/>
              </a:rPr>
              <a:t>浪</a:t>
            </a:r>
            <a:r>
              <a:rPr sz="1050" spc="-114" dirty="0">
                <a:solidFill>
                  <a:srgbClr val="2B2A29"/>
                </a:solidFill>
                <a:latin typeface="Noto Serif CJK JP"/>
                <a:cs typeface="Noto Serif CJK JP"/>
              </a:rPr>
              <a:t>之后生产</a:t>
            </a:r>
            <a:r>
              <a:rPr sz="1050" spc="-15" dirty="0">
                <a:solidFill>
                  <a:srgbClr val="2B2A29"/>
                </a:solidFill>
                <a:latin typeface="Noto Serif CJK JP"/>
                <a:cs typeface="Noto Serif CJK JP"/>
              </a:rPr>
              <a:t>的浪</a:t>
            </a:r>
            <a:r>
              <a:rPr sz="1050" spc="-434" dirty="0">
                <a:solidFill>
                  <a:srgbClr val="2B2A29"/>
                </a:solidFill>
                <a:latin typeface="Noto Serif CJK JP"/>
                <a:cs typeface="Noto Serif CJK JP"/>
              </a:rPr>
              <a:t>潮潮英英信</a:t>
            </a:r>
            <a:r>
              <a:rPr sz="1050" spc="-2080" dirty="0">
                <a:solidFill>
                  <a:srgbClr val="2B2A29"/>
                </a:solidFill>
                <a:latin typeface="Noto Serif CJK JP"/>
                <a:cs typeface="Noto Serif CJK JP"/>
              </a:rPr>
              <a:t>服</a:t>
            </a:r>
            <a:r>
              <a:rPr sz="1050" spc="-25" dirty="0">
                <a:solidFill>
                  <a:srgbClr val="2B2A29"/>
                </a:solidFill>
                <a:latin typeface="Noto Serif CJK JP"/>
                <a:cs typeface="Noto Serif CJK JP"/>
              </a:rPr>
              <a:t>信服</a:t>
            </a:r>
            <a:r>
              <a:rPr sz="1050" spc="-540" dirty="0">
                <a:solidFill>
                  <a:srgbClr val="2B2A29"/>
                </a:solidFill>
                <a:latin typeface="Noto Serif CJK JP"/>
                <a:cs typeface="Noto Serif CJK JP"/>
              </a:rPr>
              <a:t>务务器器。。</a:t>
            </a:r>
            <a:endParaRPr sz="1050" dirty="0">
              <a:latin typeface="Noto Serif CJK JP"/>
              <a:cs typeface="Noto Serif CJK JP"/>
            </a:endParaRPr>
          </a:p>
          <a:p>
            <a:pPr>
              <a:lnSpc>
                <a:spcPct val="100000"/>
              </a:lnSpc>
              <a:spcBef>
                <a:spcPts val="375"/>
              </a:spcBef>
            </a:pPr>
            <a:endParaRPr sz="1050" dirty="0">
              <a:latin typeface="Noto Serif CJK JP"/>
              <a:cs typeface="Noto Serif CJK JP"/>
            </a:endParaRPr>
          </a:p>
          <a:p>
            <a:pPr marL="700405">
              <a:lnSpc>
                <a:spcPct val="100000"/>
              </a:lnSpc>
            </a:pPr>
            <a:r>
              <a:rPr sz="1050" spc="-10" dirty="0">
                <a:solidFill>
                  <a:srgbClr val="2B2A29"/>
                </a:solidFill>
                <a:latin typeface="Noto Serif CJK JP"/>
                <a:cs typeface="Noto Serif CJK JP"/>
              </a:rPr>
              <a:t>初次使用须</a:t>
            </a:r>
            <a:r>
              <a:rPr sz="1050" spc="-6290" dirty="0">
                <a:solidFill>
                  <a:srgbClr val="2B2A29"/>
                </a:solidFill>
                <a:latin typeface="Noto Serif CJK JP"/>
                <a:cs typeface="Noto Serif CJK JP"/>
              </a:rPr>
              <a:t>知</a:t>
            </a:r>
            <a:r>
              <a:rPr sz="1050" spc="-20" dirty="0">
                <a:solidFill>
                  <a:srgbClr val="2B6CAB"/>
                </a:solidFill>
                <a:latin typeface="Noto Serif CJK JP"/>
                <a:cs typeface="Noto Serif CJK JP"/>
              </a:rPr>
              <a:t>初次使用须知</a:t>
            </a:r>
            <a:endParaRPr sz="1050" dirty="0">
              <a:latin typeface="Noto Serif CJK JP"/>
              <a:cs typeface="Noto Serif CJK JP"/>
            </a:endParaRPr>
          </a:p>
          <a:p>
            <a:pPr marL="700405">
              <a:lnSpc>
                <a:spcPct val="100000"/>
              </a:lnSpc>
              <a:spcBef>
                <a:spcPts val="600"/>
              </a:spcBef>
            </a:pPr>
            <a:r>
              <a:rPr sz="1050" dirty="0">
                <a:solidFill>
                  <a:srgbClr val="2B2A29"/>
                </a:solidFill>
                <a:latin typeface="Noto Serif CJK JP"/>
                <a:cs typeface="Noto Serif CJK JP"/>
              </a:rPr>
              <a:t>当</a:t>
            </a:r>
            <a:r>
              <a:rPr sz="1050" spc="-2115" dirty="0">
                <a:solidFill>
                  <a:srgbClr val="2B2A29"/>
                </a:solidFill>
                <a:latin typeface="Noto Serif CJK JP"/>
                <a:cs typeface="Noto Serif CJK JP"/>
              </a:rPr>
              <a:t>您</a:t>
            </a:r>
            <a:r>
              <a:rPr sz="1050" dirty="0">
                <a:solidFill>
                  <a:srgbClr val="2B2A29"/>
                </a:solidFill>
                <a:latin typeface="Noto Serif CJK JP"/>
                <a:cs typeface="Noto Serif CJK JP"/>
              </a:rPr>
              <a:t>当您购</a:t>
            </a:r>
            <a:r>
              <a:rPr sz="1050" spc="-2115" dirty="0">
                <a:solidFill>
                  <a:srgbClr val="2B2A29"/>
                </a:solidFill>
                <a:latin typeface="Noto Serif CJK JP"/>
                <a:cs typeface="Noto Serif CJK JP"/>
              </a:rPr>
              <a:t>买</a:t>
            </a:r>
            <a:r>
              <a:rPr sz="1050" spc="-5" dirty="0">
                <a:solidFill>
                  <a:srgbClr val="2B2A29"/>
                </a:solidFill>
                <a:latin typeface="Noto Serif CJK JP"/>
                <a:cs typeface="Noto Serif CJK JP"/>
              </a:rPr>
              <a:t>购买</a:t>
            </a:r>
            <a:r>
              <a:rPr sz="1050" spc="-430" dirty="0">
                <a:solidFill>
                  <a:srgbClr val="2B2A29"/>
                </a:solidFill>
                <a:latin typeface="Noto Serif CJK JP"/>
                <a:cs typeface="Noto Serif CJK JP"/>
              </a:rPr>
              <a:t>服服务务器</a:t>
            </a:r>
            <a:r>
              <a:rPr sz="1050" spc="-2080" dirty="0">
                <a:solidFill>
                  <a:srgbClr val="2B2A29"/>
                </a:solidFill>
                <a:latin typeface="Noto Serif CJK JP"/>
                <a:cs typeface="Noto Serif CJK JP"/>
              </a:rPr>
              <a:t>后</a:t>
            </a:r>
            <a:r>
              <a:rPr sz="1050" spc="-30" dirty="0">
                <a:solidFill>
                  <a:srgbClr val="2B2A29"/>
                </a:solidFill>
                <a:latin typeface="Noto Serif CJK JP"/>
                <a:cs typeface="Noto Serif CJK JP"/>
              </a:rPr>
              <a:t>器后</a:t>
            </a:r>
            <a:r>
              <a:rPr sz="1050" spc="-360" dirty="0">
                <a:solidFill>
                  <a:srgbClr val="2B2A29"/>
                </a:solidFill>
                <a:latin typeface="Noto Serif CJK JP"/>
                <a:cs typeface="Noto Serif CJK JP"/>
              </a:rPr>
              <a:t>，，请</a:t>
            </a:r>
            <a:r>
              <a:rPr sz="1050" spc="-2070" dirty="0">
                <a:solidFill>
                  <a:srgbClr val="2B2A29"/>
                </a:solidFill>
                <a:latin typeface="Noto Serif CJK JP"/>
                <a:cs typeface="Noto Serif CJK JP"/>
              </a:rPr>
              <a:t>您</a:t>
            </a:r>
            <a:r>
              <a:rPr sz="1050" spc="-40" dirty="0">
                <a:solidFill>
                  <a:srgbClr val="2B2A29"/>
                </a:solidFill>
                <a:latin typeface="Noto Serif CJK JP"/>
                <a:cs typeface="Noto Serif CJK JP"/>
              </a:rPr>
              <a:t>请您：</a:t>
            </a:r>
            <a:endParaRPr sz="1050" dirty="0">
              <a:latin typeface="Noto Serif CJK JP"/>
              <a:cs typeface="Noto Serif CJK JP"/>
            </a:endParaRPr>
          </a:p>
          <a:p>
            <a:pPr marL="719455">
              <a:lnSpc>
                <a:spcPct val="100000"/>
              </a:lnSpc>
              <a:spcBef>
                <a:spcPts val="315"/>
              </a:spcBef>
            </a:pPr>
            <a:r>
              <a:rPr sz="1050" spc="-550" dirty="0">
                <a:solidFill>
                  <a:srgbClr val="2B6CAB"/>
                </a:solidFill>
                <a:latin typeface="Noto Serif CJK JP"/>
                <a:cs typeface="Noto Serif CJK JP"/>
              </a:rPr>
              <a:t>1</a:t>
            </a:r>
            <a:r>
              <a:rPr sz="1050" spc="245" dirty="0">
                <a:solidFill>
                  <a:srgbClr val="2B6CAB"/>
                </a:solidFill>
                <a:latin typeface="Noto Serif CJK JP"/>
                <a:cs typeface="Noto Serif CJK JP"/>
              </a:rPr>
              <a:t>1</a:t>
            </a:r>
            <a:r>
              <a:rPr sz="1050" spc="-690" dirty="0">
                <a:solidFill>
                  <a:srgbClr val="2B6CAB"/>
                </a:solidFill>
                <a:latin typeface="Noto Serif CJK JP"/>
                <a:cs typeface="Noto Serif CJK JP"/>
              </a:rPr>
              <a:t>)</a:t>
            </a:r>
            <a:r>
              <a:rPr sz="1050" spc="-20" dirty="0">
                <a:solidFill>
                  <a:srgbClr val="2B6CAB"/>
                </a:solidFill>
                <a:latin typeface="Noto Serif CJK JP"/>
                <a:cs typeface="Noto Serif CJK JP"/>
              </a:rPr>
              <a:t>）</a:t>
            </a:r>
            <a:r>
              <a:rPr sz="1050" spc="-105" dirty="0">
                <a:solidFill>
                  <a:srgbClr val="2B2A29"/>
                </a:solidFill>
                <a:latin typeface="Noto Serif CJK JP"/>
                <a:cs typeface="Noto Serif CJK JP"/>
              </a:rPr>
              <a:t>首首先核对机器实际配置与装箱单是</a:t>
            </a:r>
            <a:r>
              <a:rPr sz="1050" spc="-15494" dirty="0">
                <a:solidFill>
                  <a:srgbClr val="2B2A29"/>
                </a:solidFill>
                <a:latin typeface="Noto Serif CJK JP"/>
                <a:cs typeface="Noto Serif CJK JP"/>
              </a:rPr>
              <a:t>否</a:t>
            </a:r>
            <a:r>
              <a:rPr sz="1050" spc="-35" dirty="0">
                <a:solidFill>
                  <a:srgbClr val="2B2A29"/>
                </a:solidFill>
                <a:latin typeface="Noto Serif CJK JP"/>
                <a:cs typeface="Noto Serif CJK JP"/>
              </a:rPr>
              <a:t>先核对机器实际配置与装箱单是否完全一</a:t>
            </a:r>
            <a:r>
              <a:rPr sz="1050" spc="-4060" dirty="0">
                <a:solidFill>
                  <a:srgbClr val="2B2A29"/>
                </a:solidFill>
                <a:latin typeface="Noto Serif CJK JP"/>
                <a:cs typeface="Noto Serif CJK JP"/>
              </a:rPr>
              <a:t>致</a:t>
            </a:r>
            <a:r>
              <a:rPr sz="1050" spc="-420" dirty="0">
                <a:solidFill>
                  <a:srgbClr val="2B2A29"/>
                </a:solidFill>
                <a:latin typeface="Noto Serif CJK JP"/>
                <a:cs typeface="Noto Serif CJK JP"/>
              </a:rPr>
              <a:t>完全</a:t>
            </a:r>
            <a:r>
              <a:rPr sz="1050" spc="-80" dirty="0">
                <a:solidFill>
                  <a:srgbClr val="2B2A29"/>
                </a:solidFill>
                <a:latin typeface="Noto Serif CJK JP"/>
                <a:cs typeface="Noto Serif CJK JP"/>
              </a:rPr>
              <a:t>一致</a:t>
            </a:r>
            <a:r>
              <a:rPr sz="1050" spc="-360" dirty="0">
                <a:solidFill>
                  <a:srgbClr val="2B2A29"/>
                </a:solidFill>
                <a:latin typeface="Noto Serif CJK JP"/>
                <a:cs typeface="Noto Serif CJK JP"/>
              </a:rPr>
              <a:t>，，随随机资</a:t>
            </a:r>
            <a:r>
              <a:rPr sz="1050" spc="-3254" dirty="0">
                <a:solidFill>
                  <a:srgbClr val="2B2A29"/>
                </a:solidFill>
                <a:latin typeface="Noto Serif CJK JP"/>
                <a:cs typeface="Noto Serif CJK JP"/>
              </a:rPr>
              <a:t>料</a:t>
            </a:r>
            <a:r>
              <a:rPr sz="1050" spc="-25" dirty="0">
                <a:solidFill>
                  <a:srgbClr val="2B2A29"/>
                </a:solidFill>
                <a:latin typeface="Noto Serif CJK JP"/>
                <a:cs typeface="Noto Serif CJK JP"/>
              </a:rPr>
              <a:t>机资料</a:t>
            </a:r>
            <a:r>
              <a:rPr sz="1050" spc="-560" dirty="0">
                <a:solidFill>
                  <a:srgbClr val="2B2A29"/>
                </a:solidFill>
                <a:latin typeface="Noto Serif CJK JP"/>
                <a:cs typeface="Noto Serif CJK JP"/>
              </a:rPr>
              <a:t>、、保保修修卡卡是是否否齐齐全全。。</a:t>
            </a:r>
            <a:endParaRPr sz="1050" dirty="0">
              <a:latin typeface="Noto Serif CJK JP"/>
              <a:cs typeface="Noto Serif CJK JP"/>
            </a:endParaRPr>
          </a:p>
          <a:p>
            <a:pPr marL="935990">
              <a:lnSpc>
                <a:spcPct val="100000"/>
              </a:lnSpc>
              <a:spcBef>
                <a:spcPts val="610"/>
              </a:spcBef>
            </a:pPr>
            <a:r>
              <a:rPr sz="1050" dirty="0">
                <a:solidFill>
                  <a:srgbClr val="2B2A29"/>
                </a:solidFill>
                <a:latin typeface="Noto Serif CJK JP"/>
                <a:cs typeface="Noto Serif CJK JP"/>
              </a:rPr>
              <a:t>如有异</a:t>
            </a:r>
            <a:r>
              <a:rPr sz="1050" spc="-4225" dirty="0">
                <a:solidFill>
                  <a:srgbClr val="2B2A29"/>
                </a:solidFill>
                <a:latin typeface="Noto Serif CJK JP"/>
                <a:cs typeface="Noto Serif CJK JP"/>
              </a:rPr>
              <a:t>议</a:t>
            </a:r>
            <a:r>
              <a:rPr sz="1050" spc="-5" dirty="0">
                <a:solidFill>
                  <a:srgbClr val="2B2A29"/>
                </a:solidFill>
                <a:latin typeface="Noto Serif CJK JP"/>
                <a:cs typeface="Noto Serif CJK JP"/>
              </a:rPr>
              <a:t>如有异议</a:t>
            </a:r>
            <a:r>
              <a:rPr sz="1050" spc="-434" dirty="0">
                <a:solidFill>
                  <a:srgbClr val="2B2A29"/>
                </a:solidFill>
                <a:latin typeface="Noto Serif CJK JP"/>
                <a:cs typeface="Noto Serif CJK JP"/>
              </a:rPr>
              <a:t>请请与与经</a:t>
            </a:r>
            <a:r>
              <a:rPr sz="1050" spc="-2115" dirty="0">
                <a:solidFill>
                  <a:srgbClr val="2B2A29"/>
                </a:solidFill>
                <a:latin typeface="Noto Serif CJK JP"/>
                <a:cs typeface="Noto Serif CJK JP"/>
              </a:rPr>
              <a:t>销</a:t>
            </a:r>
            <a:r>
              <a:rPr sz="1050" spc="-10" dirty="0">
                <a:solidFill>
                  <a:srgbClr val="2B2A29"/>
                </a:solidFill>
                <a:latin typeface="Noto Serif CJK JP"/>
                <a:cs typeface="Noto Serif CJK JP"/>
              </a:rPr>
              <a:t>经销</a:t>
            </a:r>
            <a:r>
              <a:rPr sz="1050" spc="-545" dirty="0">
                <a:solidFill>
                  <a:srgbClr val="2B2A29"/>
                </a:solidFill>
                <a:latin typeface="Noto Serif CJK JP"/>
                <a:cs typeface="Noto Serif CJK JP"/>
              </a:rPr>
              <a:t>商商联联系系。。</a:t>
            </a:r>
            <a:endParaRPr sz="1050" dirty="0">
              <a:latin typeface="Noto Serif CJK JP"/>
              <a:cs typeface="Noto Serif CJK JP"/>
            </a:endParaRPr>
          </a:p>
          <a:p>
            <a:pPr marL="719455">
              <a:lnSpc>
                <a:spcPct val="100000"/>
              </a:lnSpc>
              <a:spcBef>
                <a:spcPts val="600"/>
              </a:spcBef>
            </a:pPr>
            <a:r>
              <a:rPr sz="1050" spc="-525" dirty="0">
                <a:solidFill>
                  <a:srgbClr val="2B6CAB"/>
                </a:solidFill>
                <a:latin typeface="Noto Serif CJK JP"/>
                <a:cs typeface="Noto Serif CJK JP"/>
              </a:rPr>
              <a:t>2</a:t>
            </a:r>
            <a:r>
              <a:rPr sz="1050" spc="50" dirty="0">
                <a:solidFill>
                  <a:srgbClr val="2B6CAB"/>
                </a:solidFill>
                <a:latin typeface="Noto Serif CJK JP"/>
                <a:cs typeface="Noto Serif CJK JP"/>
              </a:rPr>
              <a:t>2</a:t>
            </a:r>
            <a:r>
              <a:rPr sz="1050" spc="-280" dirty="0">
                <a:solidFill>
                  <a:srgbClr val="2B6CAB"/>
                </a:solidFill>
                <a:latin typeface="Noto Serif CJK JP"/>
                <a:cs typeface="Noto Serif CJK JP"/>
              </a:rPr>
              <a:t> )</a:t>
            </a:r>
            <a:r>
              <a:rPr sz="1050" spc="185" dirty="0">
                <a:solidFill>
                  <a:srgbClr val="2B6CAB"/>
                </a:solidFill>
                <a:latin typeface="Noto Serif CJK JP"/>
                <a:cs typeface="Noto Serif CJK JP"/>
              </a:rPr>
              <a:t>）</a:t>
            </a:r>
            <a:r>
              <a:rPr sz="1050" dirty="0">
                <a:solidFill>
                  <a:srgbClr val="2B2A29"/>
                </a:solidFill>
                <a:latin typeface="Noto Serif CJK JP"/>
                <a:cs typeface="Noto Serif CJK JP"/>
              </a:rPr>
              <a:t>认真</a:t>
            </a:r>
            <a:r>
              <a:rPr sz="1050" spc="-3110" dirty="0">
                <a:solidFill>
                  <a:srgbClr val="2B2A29"/>
                </a:solidFill>
                <a:latin typeface="Noto Serif CJK JP"/>
                <a:cs typeface="Noto Serif CJK JP"/>
              </a:rPr>
              <a:t>阅</a:t>
            </a:r>
            <a:r>
              <a:rPr sz="1050" dirty="0">
                <a:solidFill>
                  <a:srgbClr val="2B2A29"/>
                </a:solidFill>
                <a:latin typeface="Noto Serif CJK JP"/>
                <a:cs typeface="Noto Serif CJK JP"/>
              </a:rPr>
              <a:t>认真阅</a:t>
            </a:r>
            <a:r>
              <a:rPr sz="1050" spc="-1130" dirty="0">
                <a:solidFill>
                  <a:srgbClr val="2B2A29"/>
                </a:solidFill>
                <a:latin typeface="Noto Serif CJK JP"/>
                <a:cs typeface="Noto Serif CJK JP"/>
              </a:rPr>
              <a:t>读</a:t>
            </a:r>
            <a:r>
              <a:rPr sz="1050" spc="-495" dirty="0">
                <a:solidFill>
                  <a:srgbClr val="2B2A29"/>
                </a:solidFill>
                <a:latin typeface="Noto Serif CJK JP"/>
                <a:cs typeface="Noto Serif CJK JP"/>
              </a:rPr>
              <a:t>读保保修修承承诺诺和和</a:t>
            </a:r>
            <a:r>
              <a:rPr sz="1050" spc="-1130" dirty="0">
                <a:solidFill>
                  <a:srgbClr val="2B2A29"/>
                </a:solidFill>
                <a:latin typeface="Noto Serif CJK JP"/>
                <a:cs typeface="Noto Serif CJK JP"/>
              </a:rPr>
              <a:t>随</a:t>
            </a:r>
            <a:r>
              <a:rPr sz="1050" spc="-440" dirty="0">
                <a:solidFill>
                  <a:srgbClr val="2B2A29"/>
                </a:solidFill>
                <a:latin typeface="Noto Serif CJK JP"/>
                <a:cs typeface="Noto Serif CJK JP"/>
              </a:rPr>
              <a:t>随机机资资料料，，并</a:t>
            </a:r>
            <a:r>
              <a:rPr sz="1050" spc="-2039" dirty="0">
                <a:solidFill>
                  <a:srgbClr val="2B2A29"/>
                </a:solidFill>
                <a:latin typeface="Noto Serif CJK JP"/>
                <a:cs typeface="Noto Serif CJK JP"/>
              </a:rPr>
              <a:t>妥</a:t>
            </a:r>
            <a:r>
              <a:rPr sz="1050" spc="-45" dirty="0">
                <a:solidFill>
                  <a:srgbClr val="2B2A29"/>
                </a:solidFill>
                <a:latin typeface="Noto Serif CJK JP"/>
                <a:cs typeface="Noto Serif CJK JP"/>
              </a:rPr>
              <a:t>并妥</a:t>
            </a:r>
            <a:r>
              <a:rPr sz="1050" spc="-610" dirty="0">
                <a:solidFill>
                  <a:srgbClr val="2B2A29"/>
                </a:solidFill>
                <a:latin typeface="Noto Serif CJK JP"/>
                <a:cs typeface="Noto Serif CJK JP"/>
              </a:rPr>
              <a:t>善善保保管管客</a:t>
            </a:r>
            <a:r>
              <a:rPr sz="1050" dirty="0">
                <a:solidFill>
                  <a:srgbClr val="2B2A29"/>
                </a:solidFill>
                <a:latin typeface="Noto Serif CJK JP"/>
                <a:cs typeface="Noto Serif CJK JP"/>
              </a:rPr>
              <a:t>客</a:t>
            </a:r>
            <a:r>
              <a:rPr sz="1050" spc="-1130" dirty="0">
                <a:solidFill>
                  <a:srgbClr val="2B2A29"/>
                </a:solidFill>
                <a:latin typeface="Noto Serif CJK JP"/>
                <a:cs typeface="Noto Serif CJK JP"/>
              </a:rPr>
              <a:t>户</a:t>
            </a:r>
            <a:r>
              <a:rPr sz="1050" spc="-425" dirty="0">
                <a:solidFill>
                  <a:srgbClr val="2B2A29"/>
                </a:solidFill>
                <a:latin typeface="Noto Serif CJK JP"/>
                <a:cs typeface="Noto Serif CJK JP"/>
              </a:rPr>
              <a:t>户保保修修卡卡、、随随机资</a:t>
            </a:r>
            <a:r>
              <a:rPr sz="1050" spc="-3220" dirty="0">
                <a:solidFill>
                  <a:srgbClr val="2B2A29"/>
                </a:solidFill>
                <a:latin typeface="Noto Serif CJK JP"/>
                <a:cs typeface="Noto Serif CJK JP"/>
              </a:rPr>
              <a:t>料</a:t>
            </a:r>
            <a:r>
              <a:rPr sz="1050" spc="-160" dirty="0">
                <a:solidFill>
                  <a:srgbClr val="2B2A29"/>
                </a:solidFill>
                <a:latin typeface="Noto Serif CJK JP"/>
                <a:cs typeface="Noto Serif CJK JP"/>
              </a:rPr>
              <a:t>机资料</a:t>
            </a:r>
            <a:r>
              <a:rPr sz="1050" spc="-1000" dirty="0">
                <a:solidFill>
                  <a:srgbClr val="2B2A29"/>
                </a:solidFill>
                <a:latin typeface="Noto Serif CJK JP"/>
                <a:cs typeface="Noto Serif CJK JP"/>
              </a:rPr>
              <a:t>、</a:t>
            </a:r>
            <a:r>
              <a:rPr sz="1050" spc="-40" dirty="0">
                <a:solidFill>
                  <a:srgbClr val="2B2A29"/>
                </a:solidFill>
                <a:latin typeface="Noto Serif CJK JP"/>
                <a:cs typeface="Noto Serif CJK JP"/>
              </a:rPr>
              <a:t>、光盘</a:t>
            </a:r>
            <a:r>
              <a:rPr sz="1050" spc="-3085" dirty="0">
                <a:solidFill>
                  <a:srgbClr val="2B2A29"/>
                </a:solidFill>
                <a:latin typeface="Noto Serif CJK JP"/>
                <a:cs typeface="Noto Serif CJK JP"/>
              </a:rPr>
              <a:t>和</a:t>
            </a:r>
            <a:r>
              <a:rPr sz="1050" spc="-30" dirty="0">
                <a:solidFill>
                  <a:srgbClr val="2B2A29"/>
                </a:solidFill>
                <a:latin typeface="Noto Serif CJK JP"/>
                <a:cs typeface="Noto Serif CJK JP"/>
              </a:rPr>
              <a:t>光盘和软</a:t>
            </a:r>
            <a:endParaRPr sz="1050" dirty="0">
              <a:latin typeface="Noto Serif CJK JP"/>
              <a:cs typeface="Noto Serif CJK JP"/>
            </a:endParaRPr>
          </a:p>
          <a:p>
            <a:pPr marL="935990">
              <a:lnSpc>
                <a:spcPct val="100000"/>
              </a:lnSpc>
              <a:spcBef>
                <a:spcPts val="600"/>
              </a:spcBef>
            </a:pPr>
            <a:r>
              <a:rPr sz="1050" spc="-450" dirty="0">
                <a:solidFill>
                  <a:srgbClr val="2B2A29"/>
                </a:solidFill>
                <a:latin typeface="Noto Serif CJK JP"/>
                <a:cs typeface="Noto Serif CJK JP"/>
              </a:rPr>
              <a:t>盘软盘。。</a:t>
            </a:r>
            <a:endParaRPr sz="1050" dirty="0">
              <a:latin typeface="Noto Serif CJK JP"/>
              <a:cs typeface="Noto Serif CJK JP"/>
            </a:endParaRPr>
          </a:p>
          <a:p>
            <a:pPr>
              <a:lnSpc>
                <a:spcPct val="100000"/>
              </a:lnSpc>
              <a:spcBef>
                <a:spcPts val="680"/>
              </a:spcBef>
            </a:pPr>
            <a:endParaRPr sz="1050" dirty="0">
              <a:latin typeface="Noto Serif CJK JP"/>
              <a:cs typeface="Noto Serif CJK JP"/>
            </a:endParaRPr>
          </a:p>
          <a:p>
            <a:pPr marL="431165">
              <a:lnSpc>
                <a:spcPct val="100000"/>
              </a:lnSpc>
            </a:pPr>
            <a:r>
              <a:rPr sz="1050" spc="-5" dirty="0">
                <a:solidFill>
                  <a:srgbClr val="2B6CAB"/>
                </a:solidFill>
                <a:latin typeface="Noto Serif CJK JP"/>
                <a:cs typeface="Noto Serif CJK JP"/>
              </a:rPr>
              <a:t>注意</a:t>
            </a:r>
            <a:r>
              <a:rPr sz="1050" spc="-1045" dirty="0">
                <a:solidFill>
                  <a:srgbClr val="2B6CAB"/>
                </a:solidFill>
                <a:latin typeface="Noto Serif CJK JP"/>
                <a:cs typeface="Noto Serif CJK JP"/>
              </a:rPr>
              <a:t>：</a:t>
            </a:r>
            <a:r>
              <a:rPr sz="1050" dirty="0">
                <a:solidFill>
                  <a:srgbClr val="2B2A29"/>
                </a:solidFill>
                <a:latin typeface="Noto Serif CJK JP"/>
                <a:cs typeface="Noto Serif CJK JP"/>
              </a:rPr>
              <a:t>注</a:t>
            </a:r>
            <a:r>
              <a:rPr sz="1050" spc="-1070" dirty="0">
                <a:solidFill>
                  <a:srgbClr val="2B2A29"/>
                </a:solidFill>
                <a:latin typeface="Noto Serif CJK JP"/>
                <a:cs typeface="Noto Serif CJK JP"/>
              </a:rPr>
              <a:t>意</a:t>
            </a:r>
            <a:r>
              <a:rPr sz="1050" dirty="0">
                <a:solidFill>
                  <a:srgbClr val="383130"/>
                </a:solidFill>
                <a:latin typeface="Noto Serif CJK JP"/>
                <a:cs typeface="Noto Serif CJK JP"/>
              </a:rPr>
              <a:t>不要</a:t>
            </a:r>
            <a:r>
              <a:rPr sz="1050" spc="-1140" dirty="0">
                <a:solidFill>
                  <a:srgbClr val="383130"/>
                </a:solidFill>
                <a:latin typeface="Noto Serif CJK JP"/>
                <a:cs typeface="Noto Serif CJK JP"/>
              </a:rPr>
              <a:t>打</a:t>
            </a:r>
            <a:r>
              <a:rPr sz="1050" dirty="0">
                <a:solidFill>
                  <a:srgbClr val="2B2A29"/>
                </a:solidFill>
                <a:latin typeface="Noto Serif CJK JP"/>
                <a:cs typeface="Noto Serif CJK JP"/>
              </a:rPr>
              <a:t>不要打开随机软</a:t>
            </a:r>
            <a:r>
              <a:rPr sz="1050" spc="-7320" dirty="0">
                <a:solidFill>
                  <a:srgbClr val="2B2A29"/>
                </a:solidFill>
                <a:latin typeface="Noto Serif CJK JP"/>
                <a:cs typeface="Noto Serif CJK JP"/>
              </a:rPr>
              <a:t>盘</a:t>
            </a:r>
            <a:r>
              <a:rPr sz="1050" spc="-15" dirty="0">
                <a:solidFill>
                  <a:srgbClr val="383130"/>
                </a:solidFill>
                <a:latin typeface="Noto Serif CJK JP"/>
                <a:cs typeface="Noto Serif CJK JP"/>
              </a:rPr>
              <a:t>开随机软盘的写</a:t>
            </a:r>
            <a:r>
              <a:rPr sz="1050" dirty="0">
                <a:solidFill>
                  <a:srgbClr val="2B2A29"/>
                </a:solidFill>
                <a:latin typeface="Noto Serif CJK JP"/>
                <a:cs typeface="Noto Serif CJK JP"/>
              </a:rPr>
              <a:t>的</a:t>
            </a:r>
            <a:r>
              <a:rPr sz="1050" spc="-2110" dirty="0">
                <a:solidFill>
                  <a:srgbClr val="2B2A29"/>
                </a:solidFill>
                <a:latin typeface="Noto Serif CJK JP"/>
                <a:cs typeface="Noto Serif CJK JP"/>
              </a:rPr>
              <a:t>写</a:t>
            </a:r>
            <a:r>
              <a:rPr sz="1050" spc="-15" dirty="0">
                <a:solidFill>
                  <a:srgbClr val="383130"/>
                </a:solidFill>
                <a:latin typeface="Noto Serif CJK JP"/>
                <a:cs typeface="Noto Serif CJK JP"/>
              </a:rPr>
              <a:t>保护</a:t>
            </a:r>
            <a:r>
              <a:rPr sz="1050" dirty="0">
                <a:solidFill>
                  <a:srgbClr val="2B2A29"/>
                </a:solidFill>
                <a:latin typeface="Noto Serif CJK JP"/>
                <a:cs typeface="Noto Serif CJK JP"/>
              </a:rPr>
              <a:t>保</a:t>
            </a:r>
            <a:r>
              <a:rPr sz="1050" spc="-2115" dirty="0">
                <a:solidFill>
                  <a:srgbClr val="2B2A29"/>
                </a:solidFill>
                <a:latin typeface="Noto Serif CJK JP"/>
                <a:cs typeface="Noto Serif CJK JP"/>
              </a:rPr>
              <a:t>护</a:t>
            </a:r>
            <a:r>
              <a:rPr sz="1050" spc="-15" dirty="0">
                <a:solidFill>
                  <a:srgbClr val="383130"/>
                </a:solidFill>
                <a:latin typeface="Noto Serif CJK JP"/>
                <a:cs typeface="Noto Serif CJK JP"/>
              </a:rPr>
              <a:t>，以免染上病</a:t>
            </a:r>
            <a:r>
              <a:rPr sz="1050" spc="-5220" dirty="0">
                <a:solidFill>
                  <a:srgbClr val="383130"/>
                </a:solidFill>
                <a:latin typeface="Noto Serif CJK JP"/>
                <a:cs typeface="Noto Serif CJK JP"/>
              </a:rPr>
              <a:t>毒</a:t>
            </a:r>
            <a:r>
              <a:rPr sz="1050" spc="-15" dirty="0">
                <a:solidFill>
                  <a:srgbClr val="2B2A29"/>
                </a:solidFill>
                <a:latin typeface="Noto Serif CJK JP"/>
                <a:cs typeface="Noto Serif CJK JP"/>
              </a:rPr>
              <a:t>，以免染上</a:t>
            </a:r>
            <a:r>
              <a:rPr sz="1050" spc="-1105" dirty="0">
                <a:solidFill>
                  <a:srgbClr val="2B2A29"/>
                </a:solidFill>
                <a:latin typeface="Noto Serif CJK JP"/>
                <a:cs typeface="Noto Serif CJK JP"/>
              </a:rPr>
              <a:t>病</a:t>
            </a:r>
            <a:r>
              <a:rPr sz="1050" dirty="0">
                <a:solidFill>
                  <a:srgbClr val="383130"/>
                </a:solidFill>
                <a:latin typeface="Noto Serif CJK JP"/>
                <a:cs typeface="Noto Serif CJK JP"/>
              </a:rPr>
              <a:t>。</a:t>
            </a:r>
            <a:r>
              <a:rPr sz="1050" spc="-25" dirty="0">
                <a:solidFill>
                  <a:srgbClr val="2B2A29"/>
                </a:solidFill>
                <a:latin typeface="Noto Serif CJK JP"/>
                <a:cs typeface="Noto Serif CJK JP"/>
              </a:rPr>
              <a:t>毒。</a:t>
            </a:r>
            <a:endParaRPr sz="1050" dirty="0">
              <a:latin typeface="Noto Serif CJK JP"/>
              <a:cs typeface="Noto Serif CJK JP"/>
            </a:endParaRPr>
          </a:p>
          <a:p>
            <a:pPr>
              <a:lnSpc>
                <a:spcPct val="100000"/>
              </a:lnSpc>
              <a:spcBef>
                <a:spcPts val="285"/>
              </a:spcBef>
            </a:pPr>
            <a:endParaRPr sz="1050" dirty="0">
              <a:latin typeface="Noto Serif CJK JP"/>
              <a:cs typeface="Noto Serif CJK JP"/>
            </a:endParaRPr>
          </a:p>
          <a:p>
            <a:pPr>
              <a:lnSpc>
                <a:spcPct val="100000"/>
              </a:lnSpc>
            </a:pPr>
            <a:r>
              <a:rPr sz="1600" spc="-865" dirty="0">
                <a:solidFill>
                  <a:srgbClr val="2B6CAB"/>
                </a:solidFill>
                <a:latin typeface="Noto Serif CJK JP"/>
                <a:cs typeface="Noto Serif CJK JP"/>
              </a:rPr>
              <a:t>9</a:t>
            </a:r>
            <a:r>
              <a:rPr sz="1600" spc="-65" dirty="0">
                <a:solidFill>
                  <a:srgbClr val="2B6CAB"/>
                </a:solidFill>
                <a:latin typeface="Noto Serif CJK JP"/>
                <a:cs typeface="Noto Serif CJK JP"/>
              </a:rPr>
              <a:t>9.</a:t>
            </a:r>
            <a:r>
              <a:rPr sz="1600" spc="-745" dirty="0">
                <a:solidFill>
                  <a:srgbClr val="2B6CAB"/>
                </a:solidFill>
                <a:latin typeface="Noto Serif CJK JP"/>
                <a:cs typeface="Noto Serif CJK JP"/>
              </a:rPr>
              <a:t>1</a:t>
            </a:r>
            <a:r>
              <a:rPr sz="1600" spc="5" dirty="0">
                <a:solidFill>
                  <a:srgbClr val="2B6CAB"/>
                </a:solidFill>
                <a:latin typeface="Noto Serif CJK JP"/>
                <a:cs typeface="Noto Serif CJK JP"/>
              </a:rPr>
              <a:t>1</a:t>
            </a:r>
            <a:r>
              <a:rPr sz="1600" spc="-25" dirty="0">
                <a:solidFill>
                  <a:srgbClr val="2B6CAB"/>
                </a:solidFill>
                <a:latin typeface="Noto Serif CJK JP"/>
                <a:cs typeface="Noto Serif CJK JP"/>
              </a:rPr>
              <a:t> 保修</a:t>
            </a:r>
            <a:r>
              <a:rPr sz="1600" spc="-484" dirty="0">
                <a:solidFill>
                  <a:srgbClr val="2B6CAB"/>
                </a:solidFill>
                <a:latin typeface="Noto Serif CJK JP"/>
                <a:cs typeface="Noto Serif CJK JP"/>
              </a:rPr>
              <a:t>期保修期</a:t>
            </a:r>
            <a:endParaRPr sz="1600" dirty="0">
              <a:latin typeface="Noto Serif CJK JP"/>
              <a:cs typeface="Noto Serif CJK JP"/>
            </a:endParaRPr>
          </a:p>
          <a:p>
            <a:pPr marL="719455">
              <a:lnSpc>
                <a:spcPct val="100000"/>
              </a:lnSpc>
              <a:spcBef>
                <a:spcPts val="430"/>
              </a:spcBef>
            </a:pPr>
            <a:r>
              <a:rPr sz="1050" spc="-545" dirty="0">
                <a:solidFill>
                  <a:srgbClr val="2B6CAB"/>
                </a:solidFill>
                <a:latin typeface="Noto Serif CJK JP"/>
                <a:cs typeface="Noto Serif CJK JP"/>
              </a:rPr>
              <a:t>1</a:t>
            </a:r>
            <a:r>
              <a:rPr sz="1050" spc="25" dirty="0">
                <a:solidFill>
                  <a:srgbClr val="2B6CAB"/>
                </a:solidFill>
                <a:latin typeface="Noto Serif CJK JP"/>
                <a:cs typeface="Noto Serif CJK JP"/>
              </a:rPr>
              <a:t>1</a:t>
            </a:r>
            <a:r>
              <a:rPr sz="1050" spc="-745" dirty="0">
                <a:solidFill>
                  <a:srgbClr val="2B6CAB"/>
                </a:solidFill>
                <a:latin typeface="Noto Serif CJK JP"/>
                <a:cs typeface="Noto Serif CJK JP"/>
              </a:rPr>
              <a:t>）</a:t>
            </a:r>
            <a:r>
              <a:rPr sz="1050" spc="-5" dirty="0">
                <a:solidFill>
                  <a:srgbClr val="2B6CAB"/>
                </a:solidFill>
                <a:latin typeface="Noto Serif CJK JP"/>
                <a:cs typeface="Noto Serif CJK JP"/>
              </a:rPr>
              <a:t>) </a:t>
            </a:r>
            <a:r>
              <a:rPr sz="1050" spc="-710" dirty="0">
                <a:solidFill>
                  <a:srgbClr val="2B2A29"/>
                </a:solidFill>
                <a:latin typeface="Noto Serif CJK JP"/>
                <a:cs typeface="Noto Serif CJK JP"/>
              </a:rPr>
              <a:t>保保修</a:t>
            </a:r>
            <a:r>
              <a:rPr sz="1050" spc="-340" dirty="0">
                <a:solidFill>
                  <a:srgbClr val="2B2A29"/>
                </a:solidFill>
                <a:latin typeface="Noto Serif CJK JP"/>
                <a:cs typeface="Noto Serif CJK JP"/>
              </a:rPr>
              <a:t>修期期</a:t>
            </a:r>
            <a:r>
              <a:rPr sz="1050" spc="-1120" dirty="0">
                <a:solidFill>
                  <a:srgbClr val="2B2A29"/>
                </a:solidFill>
                <a:latin typeface="Noto Serif CJK JP"/>
                <a:cs typeface="Noto Serif CJK JP"/>
              </a:rPr>
              <a:t>自</a:t>
            </a:r>
            <a:r>
              <a:rPr sz="1050" spc="-340" dirty="0">
                <a:solidFill>
                  <a:srgbClr val="2B2A29"/>
                </a:solidFill>
                <a:latin typeface="Noto Serif CJK JP"/>
                <a:cs typeface="Noto Serif CJK JP"/>
              </a:rPr>
              <a:t>自产产</a:t>
            </a:r>
            <a:r>
              <a:rPr sz="1050" spc="-1120" dirty="0">
                <a:solidFill>
                  <a:srgbClr val="2B2A29"/>
                </a:solidFill>
                <a:latin typeface="Noto Serif CJK JP"/>
                <a:cs typeface="Noto Serif CJK JP"/>
              </a:rPr>
              <a:t>品</a:t>
            </a:r>
            <a:r>
              <a:rPr sz="1050" spc="-340" dirty="0">
                <a:solidFill>
                  <a:srgbClr val="2B2A29"/>
                </a:solidFill>
                <a:latin typeface="Noto Serif CJK JP"/>
                <a:cs typeface="Noto Serif CJK JP"/>
              </a:rPr>
              <a:t>品首首</a:t>
            </a:r>
            <a:r>
              <a:rPr sz="1050" spc="-1120" dirty="0">
                <a:solidFill>
                  <a:srgbClr val="2B2A29"/>
                </a:solidFill>
                <a:latin typeface="Noto Serif CJK JP"/>
                <a:cs typeface="Noto Serif CJK JP"/>
              </a:rPr>
              <a:t>次</a:t>
            </a:r>
            <a:r>
              <a:rPr sz="1050" spc="-340" dirty="0">
                <a:solidFill>
                  <a:srgbClr val="2B2A29"/>
                </a:solidFill>
                <a:latin typeface="Noto Serif CJK JP"/>
                <a:cs typeface="Noto Serif CJK JP"/>
              </a:rPr>
              <a:t>次购购</a:t>
            </a:r>
            <a:r>
              <a:rPr sz="1050" spc="-1120" dirty="0">
                <a:solidFill>
                  <a:srgbClr val="2B2A29"/>
                </a:solidFill>
                <a:latin typeface="Noto Serif CJK JP"/>
                <a:cs typeface="Noto Serif CJK JP"/>
              </a:rPr>
              <a:t>买</a:t>
            </a:r>
            <a:r>
              <a:rPr sz="1050" spc="-360" dirty="0">
                <a:solidFill>
                  <a:srgbClr val="2B2A29"/>
                </a:solidFill>
                <a:latin typeface="Noto Serif CJK JP"/>
                <a:cs typeface="Noto Serif CJK JP"/>
              </a:rPr>
              <a:t>买日日</a:t>
            </a:r>
            <a:r>
              <a:rPr sz="1050" spc="-855" dirty="0">
                <a:solidFill>
                  <a:srgbClr val="2B2A29"/>
                </a:solidFill>
                <a:latin typeface="Noto Serif CJK JP"/>
                <a:cs typeface="Noto Serif CJK JP"/>
              </a:rPr>
              <a:t>（</a:t>
            </a:r>
            <a:r>
              <a:rPr sz="1050" spc="70" dirty="0">
                <a:solidFill>
                  <a:srgbClr val="2B2A29"/>
                </a:solidFill>
                <a:latin typeface="Noto Serif CJK JP"/>
                <a:cs typeface="Noto Serif CJK JP"/>
              </a:rPr>
              <a:t>（</a:t>
            </a:r>
            <a:r>
              <a:rPr sz="1050" spc="-50" dirty="0">
                <a:solidFill>
                  <a:srgbClr val="2B2A29"/>
                </a:solidFill>
                <a:latin typeface="Noto Serif CJK JP"/>
                <a:cs typeface="Noto Serif CJK JP"/>
              </a:rPr>
              <a:t>““购买</a:t>
            </a:r>
            <a:r>
              <a:rPr sz="1050" spc="-3085" dirty="0">
                <a:solidFill>
                  <a:srgbClr val="2B2A29"/>
                </a:solidFill>
                <a:latin typeface="Noto Serif CJK JP"/>
                <a:cs typeface="Noto Serif CJK JP"/>
              </a:rPr>
              <a:t>日</a:t>
            </a:r>
            <a:r>
              <a:rPr sz="1050" spc="-105" dirty="0">
                <a:solidFill>
                  <a:srgbClr val="2B2A29"/>
                </a:solidFill>
                <a:latin typeface="Noto Serif CJK JP"/>
                <a:cs typeface="Noto Serif CJK JP"/>
              </a:rPr>
              <a:t>购买日””)</a:t>
            </a:r>
            <a:r>
              <a:rPr sz="1050" spc="-160" dirty="0">
                <a:solidFill>
                  <a:srgbClr val="2B2A29"/>
                </a:solidFill>
                <a:latin typeface="Noto Serif CJK JP"/>
                <a:cs typeface="Noto Serif CJK JP"/>
              </a:rPr>
              <a:t>）</a:t>
            </a:r>
            <a:r>
              <a:rPr sz="1050" spc="-350" dirty="0">
                <a:solidFill>
                  <a:srgbClr val="2B2A29"/>
                </a:solidFill>
                <a:latin typeface="Noto Serif CJK JP"/>
                <a:cs typeface="Noto Serif CJK JP"/>
              </a:rPr>
              <a:t>起起</a:t>
            </a:r>
            <a:r>
              <a:rPr sz="1050" spc="-1190" dirty="0">
                <a:solidFill>
                  <a:srgbClr val="2B2A29"/>
                </a:solidFill>
                <a:latin typeface="Noto Serif CJK JP"/>
                <a:cs typeface="Noto Serif CJK JP"/>
              </a:rPr>
              <a:t>算</a:t>
            </a:r>
            <a:r>
              <a:rPr sz="1050" spc="120" dirty="0">
                <a:solidFill>
                  <a:srgbClr val="2B2A29"/>
                </a:solidFill>
                <a:latin typeface="Noto Serif CJK JP"/>
                <a:cs typeface="Noto Serif CJK JP"/>
              </a:rPr>
              <a:t>算</a:t>
            </a:r>
            <a:r>
              <a:rPr sz="1050" spc="-509" dirty="0">
                <a:solidFill>
                  <a:srgbClr val="2B2A29"/>
                </a:solidFill>
                <a:latin typeface="Noto Serif CJK JP"/>
                <a:cs typeface="Noto Serif CJK JP"/>
              </a:rPr>
              <a:t>，，</a:t>
            </a:r>
            <a:r>
              <a:rPr sz="1050" spc="-509" dirty="0" err="1">
                <a:solidFill>
                  <a:srgbClr val="2B2A29"/>
                </a:solidFill>
                <a:latin typeface="Noto Serif CJK JP"/>
                <a:cs typeface="Noto Serif CJK JP"/>
              </a:rPr>
              <a:t>购购买买日日以以购购买</a:t>
            </a:r>
            <a:r>
              <a:rPr sz="1050" spc="-2020" dirty="0" err="1">
                <a:solidFill>
                  <a:srgbClr val="2B2A29"/>
                </a:solidFill>
                <a:latin typeface="Noto Serif CJK JP"/>
                <a:cs typeface="Noto Serif CJK JP"/>
              </a:rPr>
              <a:t>产</a:t>
            </a:r>
            <a:r>
              <a:rPr sz="1050" spc="-55" dirty="0" err="1">
                <a:solidFill>
                  <a:srgbClr val="2B2A29"/>
                </a:solidFill>
                <a:latin typeface="Noto Serif CJK JP"/>
                <a:cs typeface="Noto Serif CJK JP"/>
              </a:rPr>
              <a:t>买产</a:t>
            </a:r>
            <a:r>
              <a:rPr sz="1050" spc="-635" dirty="0" err="1">
                <a:solidFill>
                  <a:srgbClr val="2B2A29"/>
                </a:solidFill>
                <a:latin typeface="Noto Serif CJK JP"/>
                <a:cs typeface="Noto Serif CJK JP"/>
              </a:rPr>
              <a:t>品品的的发发票</a:t>
            </a:r>
            <a:r>
              <a:rPr sz="1050" spc="-360" dirty="0" err="1">
                <a:solidFill>
                  <a:srgbClr val="2B2A29"/>
                </a:solidFill>
                <a:latin typeface="Noto Serif CJK JP"/>
                <a:cs typeface="Noto Serif CJK JP"/>
              </a:rPr>
              <a:t>票日日</a:t>
            </a:r>
            <a:endParaRPr sz="1050" dirty="0">
              <a:latin typeface="Noto Serif CJK JP"/>
              <a:cs typeface="Noto Serif CJK JP"/>
            </a:endParaRPr>
          </a:p>
        </p:txBody>
      </p:sp>
      <p:sp>
        <p:nvSpPr>
          <p:cNvPr id="7" name="object 7"/>
          <p:cNvSpPr/>
          <p:nvPr/>
        </p:nvSpPr>
        <p:spPr>
          <a:xfrm>
            <a:off x="508000" y="815355"/>
            <a:ext cx="5828030" cy="7809230"/>
          </a:xfrm>
          <a:custGeom>
            <a:avLst/>
            <a:gdLst/>
            <a:ahLst/>
            <a:cxnLst/>
            <a:rect l="l" t="t" r="r" b="b"/>
            <a:pathLst>
              <a:path w="5828030" h="7809230">
                <a:moveTo>
                  <a:pt x="5827522" y="0"/>
                </a:moveTo>
                <a:lnTo>
                  <a:pt x="0" y="0"/>
                </a:lnTo>
                <a:lnTo>
                  <a:pt x="0" y="7808849"/>
                </a:lnTo>
                <a:lnTo>
                  <a:pt x="5827522" y="7808849"/>
                </a:lnTo>
                <a:lnTo>
                  <a:pt x="5827522" y="0"/>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xfrm>
            <a:off x="607872" y="859282"/>
            <a:ext cx="1237615" cy="330835"/>
          </a:xfrm>
          <a:prstGeom prst="rect">
            <a:avLst/>
          </a:prstGeom>
        </p:spPr>
        <p:txBody>
          <a:bodyPr vert="horz" wrap="square" lIns="0" tIns="12700" rIns="0" bIns="0" rtlCol="0">
            <a:spAutoFit/>
          </a:bodyPr>
          <a:lstStyle/>
          <a:p>
            <a:pPr marL="12700">
              <a:lnSpc>
                <a:spcPct val="100000"/>
              </a:lnSpc>
              <a:spcBef>
                <a:spcPts val="100"/>
              </a:spcBef>
            </a:pPr>
            <a:r>
              <a:rPr dirty="0">
                <a:solidFill>
                  <a:srgbClr val="2F67A0"/>
                </a:solidFill>
              </a:rPr>
              <a:t>9</a:t>
            </a:r>
            <a:r>
              <a:rPr spc="-10" dirty="0">
                <a:solidFill>
                  <a:srgbClr val="2F67A0"/>
                </a:solidFill>
              </a:rPr>
              <a:t> 服务条款</a:t>
            </a:r>
          </a:p>
        </p:txBody>
      </p:sp>
      <p:sp>
        <p:nvSpPr>
          <p:cNvPr id="9" name="object 9"/>
          <p:cNvSpPr txBox="1"/>
          <p:nvPr/>
        </p:nvSpPr>
        <p:spPr>
          <a:xfrm>
            <a:off x="318771" y="1396175"/>
            <a:ext cx="5980430" cy="6302559"/>
          </a:xfrm>
          <a:prstGeom prst="rect">
            <a:avLst/>
          </a:prstGeom>
        </p:spPr>
        <p:txBody>
          <a:bodyPr vert="horz" wrap="square" lIns="0" tIns="11430" rIns="0" bIns="0" rtlCol="0">
            <a:spAutoFit/>
          </a:bodyPr>
          <a:lstStyle/>
          <a:p>
            <a:r>
              <a:rPr lang="en-US" altLang="ja-JP" sz="900" b="0" i="0" u="none" strike="noStrike" baseline="0" dirty="0">
                <a:solidFill>
                  <a:srgbClr val="246AA3"/>
                </a:solidFill>
                <a:latin typeface="SimSun" panose="02010600030101010101" pitchFamily="2" charset="-122"/>
              </a:rPr>
              <a:t>9 </a:t>
            </a:r>
            <a:r>
              <a:rPr lang="ja-JP" altLang="en-US" sz="900" b="0" i="0" u="none" strike="noStrike" baseline="0" dirty="0">
                <a:solidFill>
                  <a:srgbClr val="246AA3"/>
                </a:solidFill>
                <a:latin typeface="SimSun" panose="02010600030101010101" pitchFamily="2" charset="-122"/>
              </a:rPr>
              <a:t>服务条款</a:t>
            </a:r>
            <a:br>
              <a:rPr lang="en-US" altLang="ja-JP" sz="900" b="0" i="0" u="none" strike="noStrike" baseline="0" dirty="0">
                <a:solidFill>
                  <a:srgbClr val="246AA3"/>
                </a:solidFill>
                <a:latin typeface="SimSun" panose="02010600030101010101" pitchFamily="2" charset="-122"/>
              </a:rPr>
            </a:br>
            <a:endParaRPr lang="ja-JP" altLang="en-US" sz="900" b="0" i="0" u="none" strike="noStrike" baseline="0" dirty="0">
              <a:solidFill>
                <a:srgbClr val="246AA3"/>
              </a:solidFill>
              <a:latin typeface="SimSun" panose="02010600030101010101" pitchFamily="2" charset="-122"/>
            </a:endParaRPr>
          </a:p>
          <a:p>
            <a:r>
              <a:rPr lang="zh-CN" altLang="en-US" sz="900" b="1" i="0" u="none" strike="noStrike" baseline="0" dirty="0">
                <a:solidFill>
                  <a:srgbClr val="231F20"/>
                </a:solidFill>
                <a:latin typeface="Microsoft JhengHei" panose="020B0604030504040204" pitchFamily="34" charset="-120"/>
              </a:rPr>
              <a:t>我</a:t>
            </a:r>
            <a:r>
              <a:rPr lang="zh-CN" altLang="en-US" sz="900" b="0" i="0" u="none" strike="noStrike" baseline="0" dirty="0">
                <a:solidFill>
                  <a:srgbClr val="231F20"/>
                </a:solidFill>
                <a:latin typeface="SimSun" panose="02010600030101010101" pitchFamily="2" charset="-122"/>
              </a:rPr>
              <a:t>请</a:t>
            </a:r>
            <a:r>
              <a:rPr lang="zh-CN" altLang="en-US" sz="900" b="1" i="0" u="none" strike="noStrike" baseline="0" dirty="0">
                <a:solidFill>
                  <a:srgbClr val="231F20"/>
                </a:solidFill>
                <a:latin typeface="Microsoft JhengHei" panose="020B0604030504040204" pitchFamily="34" charset="-120"/>
              </a:rPr>
              <a:t>们</a:t>
            </a:r>
            <a:r>
              <a:rPr lang="zh-CN" altLang="en-US" sz="900" b="0" i="0" u="none" strike="noStrike" baseline="0" dirty="0">
                <a:solidFill>
                  <a:srgbClr val="231F20"/>
                </a:solidFill>
                <a:latin typeface="SimSun" panose="02010600030101010101" pitchFamily="2" charset="-122"/>
              </a:rPr>
              <a:t>登</a:t>
            </a:r>
            <a:r>
              <a:rPr lang="zh-CN" altLang="en-US" sz="900" b="1" i="0" u="none" strike="noStrike" baseline="0" dirty="0">
                <a:solidFill>
                  <a:srgbClr val="231F20"/>
                </a:solidFill>
                <a:latin typeface="Microsoft JhengHei" panose="020B0604030504040204" pitchFamily="34" charset="-120"/>
              </a:rPr>
              <a:t>建</a:t>
            </a:r>
            <a:r>
              <a:rPr lang="zh-CN" altLang="en-US" sz="900" b="0" i="0" u="none" strike="noStrike" baseline="0" dirty="0">
                <a:solidFill>
                  <a:srgbClr val="231F20"/>
                </a:solidFill>
                <a:latin typeface="SimSun" panose="02010600030101010101" pitchFamily="2" charset="-122"/>
              </a:rPr>
              <a:t>录</a:t>
            </a:r>
            <a:r>
              <a:rPr lang="zh-CN" altLang="en-US" sz="900" b="1" i="0" u="none" strike="noStrike" baseline="0" dirty="0">
                <a:solidFill>
                  <a:srgbClr val="231F20"/>
                </a:solidFill>
                <a:latin typeface="Microsoft JhengHei" panose="020B0604030504040204" pitchFamily="34" charset="-120"/>
              </a:rPr>
              <a:t>议</a:t>
            </a:r>
            <a:r>
              <a:rPr lang="zh-CN" altLang="en-US" sz="900" b="0" i="0" u="none" strike="noStrike" baseline="0" dirty="0">
                <a:solidFill>
                  <a:srgbClr val="231F20"/>
                </a:solidFill>
                <a:latin typeface="SimSun" panose="02010600030101010101" pitchFamily="2" charset="-122"/>
              </a:rPr>
              <a:t>浪</a:t>
            </a:r>
            <a:r>
              <a:rPr lang="zh-CN" altLang="en-US" sz="900" b="1" i="0" u="none" strike="noStrike" baseline="0" dirty="0">
                <a:solidFill>
                  <a:srgbClr val="231F20"/>
                </a:solidFill>
                <a:latin typeface="Microsoft JhengHei" panose="020B0604030504040204" pitchFamily="34" charset="-120"/>
              </a:rPr>
              <a:t>您</a:t>
            </a:r>
            <a:r>
              <a:rPr lang="zh-CN" altLang="en-US" sz="900" b="0" i="0" u="none" strike="noStrike" baseline="0" dirty="0">
                <a:solidFill>
                  <a:srgbClr val="231F20"/>
                </a:solidFill>
                <a:latin typeface="SimSun" panose="02010600030101010101" pitchFamily="2" charset="-122"/>
              </a:rPr>
              <a:t>潮</a:t>
            </a:r>
            <a:r>
              <a:rPr lang="zh-CN" altLang="en-US" sz="900" b="1" i="0" u="none" strike="noStrike" baseline="0" dirty="0">
                <a:solidFill>
                  <a:srgbClr val="231F20"/>
                </a:solidFill>
                <a:latin typeface="Microsoft JhengHei" panose="020B0604030504040204" pitchFamily="34" charset="-120"/>
              </a:rPr>
              <a:t>在</a:t>
            </a:r>
            <a:r>
              <a:rPr lang="zh-CN" altLang="en-US" sz="900" b="0" i="0" u="none" strike="noStrike" baseline="0" dirty="0">
                <a:solidFill>
                  <a:srgbClr val="231F20"/>
                </a:solidFill>
                <a:latin typeface="SimSun" panose="02010600030101010101" pitchFamily="2" charset="-122"/>
              </a:rPr>
              <a:t>官</a:t>
            </a:r>
            <a:r>
              <a:rPr lang="zh-CN" altLang="en-US" sz="900" b="1" i="0" u="none" strike="noStrike" baseline="0" dirty="0">
                <a:solidFill>
                  <a:srgbClr val="231F20"/>
                </a:solidFill>
                <a:latin typeface="Microsoft JhengHei" panose="020B0604030504040204" pitchFamily="34" charset="-120"/>
              </a:rPr>
              <a:t>初</a:t>
            </a:r>
            <a:r>
              <a:rPr lang="zh-CN" altLang="en-US" sz="900" b="0" i="0" u="none" strike="noStrike" baseline="0" dirty="0">
                <a:solidFill>
                  <a:srgbClr val="231F20"/>
                </a:solidFill>
                <a:latin typeface="SimSun" panose="02010600030101010101" pitchFamily="2" charset="-122"/>
              </a:rPr>
              <a:t>方</a:t>
            </a:r>
            <a:r>
              <a:rPr lang="zh-CN" altLang="en-US" sz="900" b="1" i="0" u="none" strike="noStrike" baseline="0" dirty="0">
                <a:solidFill>
                  <a:srgbClr val="231F20"/>
                </a:solidFill>
                <a:latin typeface="Microsoft JhengHei" panose="020B0604030504040204" pitchFamily="34" charset="-120"/>
              </a:rPr>
              <a:t>次</a:t>
            </a:r>
            <a:r>
              <a:rPr lang="zh-CN" altLang="en-US" sz="900" b="0" i="0" u="none" strike="noStrike" baseline="0" dirty="0">
                <a:solidFill>
                  <a:srgbClr val="231F20"/>
                </a:solidFill>
                <a:latin typeface="SimSun" panose="02010600030101010101" pitchFamily="2" charset="-122"/>
              </a:rPr>
              <a:t>网</a:t>
            </a:r>
            <a:r>
              <a:rPr lang="zh-CN" altLang="en-US" sz="900" b="1" i="0" u="none" strike="noStrike" baseline="0" dirty="0">
                <a:solidFill>
                  <a:srgbClr val="231F20"/>
                </a:solidFill>
                <a:latin typeface="Microsoft JhengHei" panose="020B0604030504040204" pitchFamily="34" charset="-120"/>
              </a:rPr>
              <a:t>使</a:t>
            </a:r>
            <a:r>
              <a:rPr lang="zh-CN" altLang="en-US" sz="900" b="0" i="0" u="none" strike="noStrike" baseline="0" dirty="0">
                <a:solidFill>
                  <a:srgbClr val="231F20"/>
                </a:solidFill>
                <a:latin typeface="SimSun" panose="02010600030101010101" pitchFamily="2" charset="-122"/>
              </a:rPr>
              <a:t>站</a:t>
            </a:r>
            <a:r>
              <a:rPr lang="zh-CN" altLang="en-US" sz="900" b="1" i="0" u="none" strike="noStrike" baseline="0" dirty="0">
                <a:solidFill>
                  <a:srgbClr val="231F20"/>
                </a:solidFill>
                <a:latin typeface="Microsoft JhengHei" panose="020B0604030504040204" pitchFamily="34" charset="-120"/>
              </a:rPr>
              <a:t>用 前</a:t>
            </a:r>
            <a:r>
              <a:rPr lang="en-US" altLang="zh-CN" sz="900" b="0" i="0" u="none" strike="noStrike" baseline="0" dirty="0">
                <a:solidFill>
                  <a:srgbClr val="231F20"/>
                </a:solidFill>
                <a:latin typeface="SimSun" panose="02010600030101010101" pitchFamily="2" charset="-122"/>
              </a:rPr>
              <a:t> </a:t>
            </a:r>
            <a:r>
              <a:rPr lang="zh-CN" altLang="en-US" sz="900" b="1" i="0" u="none" strike="noStrike" baseline="0" dirty="0">
                <a:solidFill>
                  <a:srgbClr val="231F20"/>
                </a:solidFill>
                <a:latin typeface="Microsoft JhengHei" panose="020B0604030504040204" pitchFamily="34" charset="-120"/>
              </a:rPr>
              <a:t>务</a:t>
            </a:r>
            <a:r>
              <a:rPr lang="en-US" altLang="zh-CN" sz="900" b="0" i="0" u="none" strike="noStrike" baseline="0" dirty="0">
                <a:solidFill>
                  <a:srgbClr val="231F20"/>
                </a:solidFill>
                <a:latin typeface="SimSun" panose="02010600030101010101" pitchFamily="2" charset="-122"/>
              </a:rPr>
              <a:t> </a:t>
            </a:r>
            <a:r>
              <a:rPr lang="zh-CN" altLang="en-US" sz="900" b="1" i="0" u="none" strike="noStrike" baseline="0" dirty="0">
                <a:solidFill>
                  <a:srgbClr val="231F20"/>
                </a:solidFill>
                <a:latin typeface="Microsoft JhengHei" panose="020B0604030504040204" pitchFamily="34" charset="-120"/>
              </a:rPr>
              <a:t>必</a:t>
            </a:r>
            <a:r>
              <a:rPr lang="en-US" altLang="zh-CN" sz="900" b="0" i="0" u="none" strike="noStrike" baseline="0" dirty="0">
                <a:solidFill>
                  <a:srgbClr val="231F20"/>
                </a:solidFill>
                <a:latin typeface="SimSun" panose="02010600030101010101" pitchFamily="2" charset="-122"/>
              </a:rPr>
              <a:t> </a:t>
            </a:r>
            <a:r>
              <a:rPr lang="zh-CN" altLang="en-US" sz="900" b="1" i="0" u="none" strike="noStrike" baseline="0" dirty="0">
                <a:solidFill>
                  <a:srgbClr val="231F20"/>
                </a:solidFill>
                <a:latin typeface="Microsoft JhengHei" panose="020B0604030504040204" pitchFamily="34" charset="-120"/>
              </a:rPr>
              <a:t>仔</a:t>
            </a:r>
            <a:r>
              <a:rPr lang="en-US" altLang="zh-CN" sz="900" b="0" i="0" u="none" strike="noStrike" baseline="0" dirty="0">
                <a:solidFill>
                  <a:srgbClr val="231F20"/>
                </a:solidFill>
                <a:latin typeface="SimSun" panose="02010600030101010101" pitchFamily="2" charset="-122"/>
              </a:rPr>
              <a:t> </a:t>
            </a:r>
            <a:r>
              <a:rPr lang="zh-CN" altLang="en-US" sz="900" b="1" i="0" u="none" strike="noStrike" baseline="0" dirty="0">
                <a:solidFill>
                  <a:srgbClr val="231F20"/>
                </a:solidFill>
                <a:latin typeface="Microsoft JhengHei" panose="020B0604030504040204" pitchFamily="34" charset="-120"/>
              </a:rPr>
              <a:t>细</a:t>
            </a:r>
            <a:r>
              <a:rPr lang="en-US" altLang="zh-CN" sz="900" b="0" i="0" u="none" strike="noStrike" baseline="0" dirty="0">
                <a:solidFill>
                  <a:srgbClr val="231F20"/>
                </a:solidFill>
                <a:latin typeface="SimSun" panose="02010600030101010101" pitchFamily="2" charset="-122"/>
              </a:rPr>
              <a:t> </a:t>
            </a:r>
            <a:r>
              <a:rPr lang="zh-CN" altLang="en-US" sz="900" b="1" i="0" u="none" strike="noStrike" baseline="0" dirty="0">
                <a:solidFill>
                  <a:srgbClr val="231F20"/>
                </a:solidFill>
                <a:latin typeface="Microsoft JhengHei" panose="020B0604030504040204" pitchFamily="34" charset="-120"/>
              </a:rPr>
              <a:t>阅</a:t>
            </a:r>
            <a:r>
              <a:rPr lang="en-US" altLang="zh-CN" sz="900" b="0" i="0" u="none" strike="noStrike" baseline="0" dirty="0">
                <a:solidFill>
                  <a:srgbClr val="231F20"/>
                </a:solidFill>
                <a:latin typeface="SimSun" panose="02010600030101010101" pitchFamily="2" charset="-122"/>
              </a:rPr>
              <a:t> </a:t>
            </a:r>
            <a:r>
              <a:rPr lang="zh-CN" altLang="en-US" sz="900" b="1" i="0" u="none" strike="noStrike" baseline="0" dirty="0">
                <a:solidFill>
                  <a:srgbClr val="231F20"/>
                </a:solidFill>
                <a:latin typeface="Microsoft JhengHei" panose="020B0604030504040204" pitchFamily="34" charset="-120"/>
              </a:rPr>
              <a:t>读</a:t>
            </a:r>
            <a:r>
              <a:rPr lang="en-US" altLang="zh-CN" sz="900" b="0" i="0" u="none" strike="noStrike" baseline="0" dirty="0">
                <a:solidFill>
                  <a:srgbClr val="231F20"/>
                </a:solidFill>
                <a:latin typeface="SimSun" panose="02010600030101010101" pitchFamily="2" charset="-122"/>
              </a:rPr>
              <a:t> </a:t>
            </a:r>
            <a:r>
              <a:rPr lang="en-US" altLang="zh-CN" sz="900" b="0" i="0" u="none" strike="noStrike" baseline="0" dirty="0">
                <a:solidFill>
                  <a:srgbClr val="231F20"/>
                </a:solidFill>
                <a:latin typeface="SimSun" panose="02010600030101010101" pitchFamily="2" charset="-122"/>
                <a:hlinkClick r:id="rId4"/>
              </a:rPr>
              <a:t>http://inspur.com/</a:t>
            </a:r>
            <a:r>
              <a:rPr lang="en-US" altLang="zh-CN" sz="900" b="0" i="0" u="none" strike="noStrike" baseline="0" dirty="0">
                <a:solidFill>
                  <a:srgbClr val="231F20"/>
                </a:solidFill>
                <a:latin typeface="SimSun" panose="02010600030101010101" pitchFamily="2" charset="-122"/>
              </a:rPr>
              <a:t> </a:t>
            </a:r>
            <a:r>
              <a:rPr lang="zh-CN" altLang="en-US" sz="900" b="0" i="0" u="none" strike="noStrike" baseline="0" dirty="0">
                <a:solidFill>
                  <a:srgbClr val="231F20"/>
                </a:solidFill>
                <a:latin typeface="SimSun" panose="02010600030101010101" pitchFamily="2" charset="-122"/>
              </a:rPr>
              <a:t>初初</a:t>
            </a:r>
            <a:r>
              <a:rPr lang="en-US" altLang="zh-CN" sz="900" dirty="0">
                <a:solidFill>
                  <a:srgbClr val="231F20"/>
                </a:solidFill>
                <a:latin typeface="SimSun" panose="02010600030101010101" pitchFamily="2" charset="-122"/>
              </a:rPr>
              <a:t> </a:t>
            </a:r>
            <a:r>
              <a:rPr lang="zh-CN" altLang="en-US" sz="900" b="0" i="0" u="none" strike="noStrike" baseline="0" dirty="0">
                <a:solidFill>
                  <a:srgbClr val="231F20"/>
                </a:solidFill>
                <a:latin typeface="SimSun" panose="02010600030101010101" pitchFamily="2" charset="-122"/>
              </a:rPr>
              <a:t>次次</a:t>
            </a:r>
            <a:r>
              <a:rPr lang="en-US" altLang="zh-CN" sz="900" dirty="0">
                <a:solidFill>
                  <a:srgbClr val="231F20"/>
                </a:solidFill>
                <a:latin typeface="SimSun" panose="02010600030101010101" pitchFamily="2" charset="-122"/>
              </a:rPr>
              <a:t> </a:t>
            </a:r>
            <a:r>
              <a:rPr lang="zh-CN" altLang="en-US" sz="900" b="0" i="0" u="none" strike="noStrike" baseline="0" dirty="0">
                <a:solidFill>
                  <a:srgbClr val="231F20"/>
                </a:solidFill>
                <a:latin typeface="SimSun" panose="02010600030101010101" pitchFamily="2" charset="-122"/>
              </a:rPr>
              <a:t>使使</a:t>
            </a:r>
            <a:r>
              <a:rPr lang="en-US" altLang="zh-CN" sz="900" b="0" i="0" u="none" strike="noStrike" baseline="0" dirty="0">
                <a:solidFill>
                  <a:srgbClr val="231F20"/>
                </a:solidFill>
                <a:latin typeface="SimSun" panose="02010600030101010101" pitchFamily="2" charset="-122"/>
              </a:rPr>
              <a:t> </a:t>
            </a:r>
            <a:r>
              <a:rPr lang="zh-CN" altLang="en-US" sz="900" b="0" i="0" u="none" strike="noStrike" baseline="0" dirty="0">
                <a:solidFill>
                  <a:srgbClr val="231F20"/>
                </a:solidFill>
                <a:latin typeface="SimSun" panose="02010600030101010101" pitchFamily="2" charset="-122"/>
              </a:rPr>
              <a:t>用，须在知支”持</a:t>
            </a:r>
            <a:r>
              <a:rPr lang="zh-CN" altLang="en-US" sz="900" b="1" i="0" u="none" strike="noStrike" baseline="0" dirty="0">
                <a:solidFill>
                  <a:srgbClr val="231F20"/>
                </a:solidFill>
                <a:latin typeface="Microsoft JhengHei" panose="020B0604030504040204" pitchFamily="34" charset="-120"/>
              </a:rPr>
              <a:t>及</a:t>
            </a:r>
            <a:r>
              <a:rPr lang="zh-CN" altLang="en-US" sz="900" b="0" i="0" u="none" strike="noStrike" baseline="0" dirty="0">
                <a:solidFill>
                  <a:srgbClr val="231F20"/>
                </a:solidFill>
                <a:latin typeface="SimSun" panose="02010600030101010101" pitchFamily="2" charset="-122"/>
              </a:rPr>
              <a:t>下</a:t>
            </a:r>
            <a:r>
              <a:rPr lang="zh-CN" altLang="en-US" sz="900" b="1" i="0" u="none" strike="noStrike" baseline="0" dirty="0">
                <a:solidFill>
                  <a:srgbClr val="231F20"/>
                </a:solidFill>
                <a:latin typeface="Microsoft JhengHei" panose="020B0604030504040204" pitchFamily="34" charset="-120"/>
              </a:rPr>
              <a:t>“</a:t>
            </a:r>
            <a:r>
              <a:rPr lang="zh-CN" altLang="en-US" sz="900" b="0" i="0" u="none" strike="noStrike" baseline="0" dirty="0">
                <a:solidFill>
                  <a:srgbClr val="231F20"/>
                </a:solidFill>
                <a:latin typeface="SimSun" panose="02010600030101010101" pitchFamily="2" charset="-122"/>
              </a:rPr>
              <a:t>载</a:t>
            </a:r>
            <a:r>
              <a:rPr lang="zh-CN" altLang="en-US" sz="900" b="1" i="0" u="none" strike="noStrike" baseline="0" dirty="0">
                <a:solidFill>
                  <a:srgbClr val="231F20"/>
                </a:solidFill>
                <a:latin typeface="Microsoft JhengHei" panose="020B0604030504040204" pitchFamily="34" charset="-120"/>
              </a:rPr>
              <a:t>标</a:t>
            </a:r>
            <a:r>
              <a:rPr lang="en-US" altLang="zh-CN" sz="900" b="0" i="0" u="none" strike="noStrike" baseline="0" dirty="0">
                <a:solidFill>
                  <a:srgbClr val="231F20"/>
                </a:solidFill>
                <a:latin typeface="SimSun" panose="02010600030101010101" pitchFamily="2" charset="-122"/>
              </a:rPr>
              <a:t>/</a:t>
            </a:r>
            <a:r>
              <a:rPr lang="zh-CN" altLang="en-US" sz="900" b="1" i="0" u="none" strike="noStrike" baseline="0" dirty="0">
                <a:solidFill>
                  <a:srgbClr val="231F20"/>
                </a:solidFill>
                <a:latin typeface="Microsoft JhengHei" panose="020B0604030504040204" pitchFamily="34" charset="-120"/>
              </a:rPr>
              <a:t>准</a:t>
            </a:r>
            <a:r>
              <a:rPr lang="zh-CN" altLang="en-US" sz="900" b="0" i="0" u="none" strike="noStrike" baseline="0" dirty="0">
                <a:solidFill>
                  <a:srgbClr val="231F20"/>
                </a:solidFill>
                <a:latin typeface="SimSun" panose="02010600030101010101" pitchFamily="2" charset="-122"/>
              </a:rPr>
              <a:t>自</a:t>
            </a:r>
            <a:r>
              <a:rPr lang="zh-CN" altLang="en-US" sz="900" b="1" i="0" u="none" strike="noStrike" baseline="0" dirty="0">
                <a:solidFill>
                  <a:srgbClr val="231F20"/>
                </a:solidFill>
                <a:latin typeface="Microsoft JhengHei" panose="020B0604030504040204" pitchFamily="34" charset="-120"/>
              </a:rPr>
              <a:t>保</a:t>
            </a:r>
            <a:r>
              <a:rPr lang="zh-CN" altLang="en-US" sz="900" b="0" i="0" u="none" strike="noStrike" baseline="0" dirty="0">
                <a:solidFill>
                  <a:srgbClr val="231F20"/>
                </a:solidFill>
                <a:latin typeface="SimSun" panose="02010600030101010101" pitchFamily="2" charset="-122"/>
              </a:rPr>
              <a:t>助</a:t>
            </a:r>
            <a:r>
              <a:rPr lang="zh-CN" altLang="en-US" sz="900" b="1" i="0" u="none" strike="noStrike" baseline="0" dirty="0">
                <a:solidFill>
                  <a:srgbClr val="231F20"/>
                </a:solidFill>
                <a:latin typeface="Microsoft JhengHei" panose="020B0604030504040204" pitchFamily="34" charset="-120"/>
              </a:rPr>
              <a:t>修</a:t>
            </a:r>
            <a:r>
              <a:rPr lang="zh-CN" altLang="en-US" sz="900" b="0" i="0" u="none" strike="noStrike" baseline="0" dirty="0">
                <a:solidFill>
                  <a:srgbClr val="231F20"/>
                </a:solidFill>
                <a:latin typeface="SimSun" panose="02010600030101010101" pitchFamily="2" charset="-122"/>
              </a:rPr>
              <a:t>服</a:t>
            </a:r>
            <a:r>
              <a:rPr lang="zh-CN" altLang="en-US" sz="900" b="1" i="0" u="none" strike="noStrike" baseline="0" dirty="0">
                <a:solidFill>
                  <a:srgbClr val="231F20"/>
                </a:solidFill>
                <a:latin typeface="Microsoft JhengHei" panose="020B0604030504040204" pitchFamily="34" charset="-120"/>
              </a:rPr>
              <a:t>承</a:t>
            </a:r>
            <a:r>
              <a:rPr lang="zh-CN" altLang="en-US" sz="900" b="0" i="0" u="none" strike="noStrike" baseline="0" dirty="0">
                <a:solidFill>
                  <a:srgbClr val="231F20"/>
                </a:solidFill>
                <a:latin typeface="SimSun" panose="02010600030101010101" pitchFamily="2" charset="-122"/>
              </a:rPr>
              <a:t>务</a:t>
            </a:r>
            <a:r>
              <a:rPr lang="zh-CN" altLang="en-US" sz="900" b="1" i="0" u="none" strike="noStrike" baseline="0" dirty="0">
                <a:solidFill>
                  <a:srgbClr val="231F20"/>
                </a:solidFill>
                <a:latin typeface="Microsoft JhengHei" panose="020B0604030504040204" pitchFamily="34" charset="-120"/>
              </a:rPr>
              <a:t>诺</a:t>
            </a:r>
            <a:r>
              <a:rPr lang="en-US" altLang="zh-CN" sz="900" b="0" i="0" u="none" strike="noStrike" baseline="0" dirty="0">
                <a:solidFill>
                  <a:srgbClr val="231F20"/>
                </a:solidFill>
                <a:latin typeface="SimSun" panose="02010600030101010101" pitchFamily="2" charset="-122"/>
              </a:rPr>
              <a:t>/</a:t>
            </a:r>
            <a:r>
              <a:rPr lang="zh-CN" altLang="en-US" sz="900" b="1" i="0" u="none" strike="noStrike" baseline="0" dirty="0">
                <a:solidFill>
                  <a:srgbClr val="231F20"/>
                </a:solidFill>
                <a:latin typeface="Microsoft JhengHei" panose="020B0604030504040204" pitchFamily="34" charset="-120"/>
              </a:rPr>
              <a:t>”</a:t>
            </a:r>
            <a:r>
              <a:rPr lang="zh-CN" altLang="en-US" sz="900" b="0" i="0" u="none" strike="noStrike" baseline="0" dirty="0">
                <a:solidFill>
                  <a:srgbClr val="231F20"/>
                </a:solidFill>
                <a:latin typeface="SimSun" panose="02010600030101010101" pitchFamily="2" charset="-122"/>
              </a:rPr>
              <a:t>服 部务 分政，，</a:t>
            </a:r>
          </a:p>
          <a:p>
            <a:endParaRPr lang="en-US" sz="900" b="0" i="0" u="none" strike="noStrike" baseline="0" dirty="0">
              <a:latin typeface="SimSun" panose="02010600030101010101" pitchFamily="2" charset="-122"/>
            </a:endParaRPr>
          </a:p>
          <a:p>
            <a:r>
              <a:rPr lang="zh-CN" altLang="en-US" sz="900" b="0" i="0" u="none" strike="noStrike" baseline="0" dirty="0">
                <a:solidFill>
                  <a:srgbClr val="231F20"/>
                </a:solidFill>
                <a:latin typeface="SimSun" panose="02010600030101010101" pitchFamily="2" charset="-122"/>
              </a:rPr>
              <a:t>这这策一一步栏骤骤，将了方解便相您关使产用品浪的潮保英修信服服务务政器策，，，了包解括可服享务受内的容保保、修服服务务期等限信信、息服。务方式、服务</a:t>
            </a:r>
          </a:p>
          <a:p>
            <a:r>
              <a:rPr lang="ja-JP" altLang="en-US" sz="900" b="0" i="0" u="none" strike="noStrike" baseline="0" dirty="0">
                <a:solidFill>
                  <a:srgbClr val="231F20"/>
                </a:solidFill>
                <a:latin typeface="SimSun" panose="02010600030101010101" pitchFamily="2" charset="-122"/>
              </a:rPr>
              <a:t>应</a:t>
            </a:r>
          </a:p>
          <a:p>
            <a:r>
              <a:rPr lang="zh-CN" altLang="en-US" sz="900" b="0" i="0" u="none" strike="noStrike" baseline="0" dirty="0">
                <a:solidFill>
                  <a:srgbClr val="231F20"/>
                </a:solidFill>
                <a:latin typeface="SimSun" panose="02010600030101010101" pitchFamily="2" charset="-122"/>
              </a:rPr>
              <a:t>器型</a:t>
            </a:r>
            <a:r>
              <a:rPr lang="zh-CN" altLang="en-US" sz="900" b="0" i="0" u="none" strike="noStrike" baseline="0" dirty="0">
                <a:solidFill>
                  <a:srgbClr val="1E6EAC"/>
                </a:solidFill>
                <a:latin typeface="SimSun" panose="02010600030101010101" pitchFamily="2" charset="-122"/>
              </a:rPr>
              <a:t>特特</a:t>
            </a:r>
            <a:r>
              <a:rPr lang="zh-CN" altLang="en-US" sz="900" b="0" i="0" u="none" strike="noStrike" baseline="0" dirty="0">
                <a:solidFill>
                  <a:srgbClr val="231F20"/>
                </a:solidFill>
                <a:latin typeface="SimSun" panose="02010600030101010101" pitchFamily="2" charset="-122"/>
              </a:rPr>
              <a:t>号</a:t>
            </a:r>
            <a:r>
              <a:rPr lang="zh-CN" altLang="en-US" sz="900" b="0" i="0" u="none" strike="noStrike" baseline="0" dirty="0">
                <a:solidFill>
                  <a:srgbClr val="1E6EAC"/>
                </a:solidFill>
                <a:latin typeface="SimSun" panose="02010600030101010101" pitchFamily="2" charset="-122"/>
              </a:rPr>
              <a:t>别别</a:t>
            </a:r>
            <a:r>
              <a:rPr lang="zh-CN" altLang="en-US" sz="900" b="0" i="0" u="none" strike="noStrike" baseline="0" dirty="0">
                <a:solidFill>
                  <a:srgbClr val="231F20"/>
                </a:solidFill>
                <a:latin typeface="SimSun" panose="02010600030101010101" pitchFamily="2" charset="-122"/>
              </a:rPr>
              <a:t>或</a:t>
            </a:r>
            <a:r>
              <a:rPr lang="zh-CN" altLang="en-US" sz="900" b="0" i="0" u="none" strike="noStrike" baseline="0" dirty="0">
                <a:solidFill>
                  <a:srgbClr val="1E6EAC"/>
                </a:solidFill>
                <a:latin typeface="SimSun" panose="02010600030101010101" pitchFamily="2" charset="-122"/>
              </a:rPr>
              <a:t>提提</a:t>
            </a:r>
            <a:r>
              <a:rPr lang="zh-CN" altLang="en-US" sz="900" b="0" i="0" u="none" strike="noStrike" baseline="0" dirty="0">
                <a:solidFill>
                  <a:srgbClr val="231F20"/>
                </a:solidFill>
                <a:latin typeface="SimSun" panose="02010600030101010101" pitchFamily="2" charset="-122"/>
              </a:rPr>
              <a:t>机</a:t>
            </a:r>
            <a:r>
              <a:rPr lang="zh-CN" altLang="en-US" sz="900" b="0" i="0" u="none" strike="noStrike" baseline="0" dirty="0">
                <a:solidFill>
                  <a:srgbClr val="1E6EAC"/>
                </a:solidFill>
                <a:latin typeface="SimSun" panose="02010600030101010101" pitchFamily="2" charset="-122"/>
              </a:rPr>
              <a:t>示示</a:t>
            </a:r>
            <a:r>
              <a:rPr lang="zh-CN" altLang="en-US" sz="900" b="0" i="0" u="none" strike="noStrike" baseline="0" dirty="0">
                <a:solidFill>
                  <a:srgbClr val="231F20"/>
                </a:solidFill>
                <a:latin typeface="SimSun" panose="02010600030101010101" pitchFamily="2" charset="-122"/>
              </a:rPr>
              <a:t>器</a:t>
            </a:r>
            <a:r>
              <a:rPr lang="zh-CN" altLang="en-US"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序列</a:t>
            </a:r>
          </a:p>
          <a:p>
            <a:pPr marR="2560" algn="just"/>
            <a:r>
              <a:rPr lang="en-US" altLang="zh-CN" sz="900" b="0" i="0" u="none" strike="noStrike" baseline="0" dirty="0">
                <a:solidFill>
                  <a:srgbClr val="1E6EAC"/>
                </a:solidFill>
                <a:latin typeface="SimSun" panose="02010600030101010101" pitchFamily="2" charset="-122"/>
              </a:rPr>
              <a:t>11</a:t>
            </a:r>
            <a:r>
              <a:rPr lang="zh-CN" altLang="en-US" sz="900" b="0" i="0" u="none" strike="noStrike" baseline="0" dirty="0">
                <a:solidFill>
                  <a:srgbClr val="1E6EAC"/>
                </a:solidFill>
                <a:latin typeface="SimSun" panose="02010600030101010101" pitchFamily="2" charset="-122"/>
              </a:rPr>
              <a:t>）</a:t>
            </a:r>
            <a:r>
              <a:rPr lang="en-US" altLang="zh-CN"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您您</a:t>
            </a:r>
            <a:r>
              <a:rPr lang="en-US" altLang="zh-CN" sz="900" b="0" i="0" u="none" strike="noStrike" baseline="0" dirty="0">
                <a:solidFill>
                  <a:srgbClr val="231F20"/>
                </a:solidFill>
                <a:latin typeface="SimSun" panose="02010600030101010101" pitchFamily="2" charset="-122"/>
              </a:rPr>
              <a:t>ऄ</a:t>
            </a:r>
            <a:r>
              <a:rPr lang="zh-CN" altLang="en-US" sz="900" b="0" i="0" u="none" strike="noStrike" baseline="0" dirty="0">
                <a:solidFill>
                  <a:srgbClr val="231F20"/>
                </a:solidFill>
                <a:latin typeface="SimSun" panose="02010600030101010101" pitchFamily="2" charset="-122"/>
              </a:rPr>
              <a:t>应े当在在服服务务器器交交</a:t>
            </a:r>
            <a:r>
              <a:rPr lang="en-US" altLang="zh-CN" sz="900" b="0" i="0" u="none" strike="noStrike" baseline="0" dirty="0">
                <a:solidFill>
                  <a:srgbClr val="231F20"/>
                </a:solidFill>
                <a:latin typeface="SimSun" panose="02010600030101010101" pitchFamily="2" charset="-122"/>
              </a:rPr>
              <a:t>ଌ</a:t>
            </a:r>
            <a:r>
              <a:rPr lang="zh-CN" altLang="en-US" sz="900" b="0" i="0" u="none" strike="noStrike" baseline="0" dirty="0">
                <a:solidFill>
                  <a:srgbClr val="231F20"/>
                </a:solidFill>
                <a:latin typeface="SimSun" panose="02010600030101010101" pitchFamily="2" charset="-122"/>
              </a:rPr>
              <a:t>接前前，，</a:t>
            </a:r>
            <a:r>
              <a:rPr lang="en-US" altLang="zh-CN" sz="900" b="0" i="0" u="none" strike="noStrike" baseline="0" dirty="0">
                <a:solidFill>
                  <a:srgbClr val="231F20"/>
                </a:solidFill>
                <a:latin typeface="SimSun" panose="02010600030101010101" pitchFamily="2" charset="-122"/>
              </a:rPr>
              <a:t>Ք</a:t>
            </a:r>
            <a:r>
              <a:rPr lang="zh-CN" altLang="en-US" sz="900" b="0" i="0" u="none" strike="noStrike" baseline="0" dirty="0">
                <a:solidFill>
                  <a:srgbClr val="231F20"/>
                </a:solidFill>
                <a:latin typeface="SimSun" panose="02010600030101010101" pitchFamily="2" charset="-122"/>
              </a:rPr>
              <a:t>向经经销销商商</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要求求</a:t>
            </a:r>
            <a:r>
              <a:rPr lang="en-US" altLang="zh-CN" sz="900" b="0" i="0" u="none" strike="noStrike" baseline="0" dirty="0">
                <a:solidFill>
                  <a:srgbClr val="231F20"/>
                </a:solidFill>
                <a:latin typeface="SimSun" panose="02010600030101010101" pitchFamily="2" charset="-122"/>
              </a:rPr>
              <a:t>न</a:t>
            </a:r>
            <a:r>
              <a:rPr lang="zh-CN" altLang="en-US" sz="900" b="0" i="0" u="none" strike="noStrike" baseline="0" dirty="0">
                <a:solidFill>
                  <a:srgbClr val="231F20"/>
                </a:solidFill>
                <a:latin typeface="SimSun" panose="02010600030101010101" pitchFamily="2" charset="-122"/>
              </a:rPr>
              <a:t>开</a:t>
            </a:r>
            <a:r>
              <a:rPr lang="en-US" altLang="zh-CN" sz="900" b="0" i="0" u="none" strike="noStrike" baseline="0" dirty="0">
                <a:solidFill>
                  <a:srgbClr val="231F20"/>
                </a:solidFill>
                <a:latin typeface="SimSun" panose="02010600030101010101" pitchFamily="2" charset="-122"/>
              </a:rPr>
              <a:t>ኸ</a:t>
            </a:r>
            <a:r>
              <a:rPr lang="zh-CN" altLang="en-US" sz="900" b="0" i="0" u="none" strike="noStrike" baseline="0" dirty="0">
                <a:solidFill>
                  <a:srgbClr val="231F20"/>
                </a:solidFill>
                <a:latin typeface="SimSun" panose="02010600030101010101" pitchFamily="2" charset="-122"/>
              </a:rPr>
              <a:t>箱对对服服务务器器的的᠏质᧚量</a:t>
            </a:r>
            <a:r>
              <a:rPr lang="en-US" altLang="zh-CN" sz="900" b="0" i="0" u="none" strike="noStrike" baseline="0" dirty="0">
                <a:solidFill>
                  <a:srgbClr val="231F20"/>
                </a:solidFill>
                <a:latin typeface="SimSun" panose="02010600030101010101" pitchFamily="2" charset="-122"/>
              </a:rPr>
              <a:t>ᤉ</a:t>
            </a:r>
            <a:r>
              <a:rPr lang="zh-CN" altLang="en-US" sz="900" b="0" i="0" u="none" strike="noStrike" baseline="0" dirty="0">
                <a:solidFill>
                  <a:srgbClr val="231F20"/>
                </a:solidFill>
                <a:latin typeface="SimSun" panose="02010600030101010101" pitchFamily="2" charset="-122"/>
              </a:rPr>
              <a:t>进</a:t>
            </a:r>
            <a:r>
              <a:rPr lang="en-US" altLang="zh-CN" sz="900" b="0" i="0" u="none" strike="noStrike" baseline="0" dirty="0">
                <a:solidFill>
                  <a:srgbClr val="231F20"/>
                </a:solidFill>
                <a:latin typeface="SimSun" panose="02010600030101010101" pitchFamily="2" charset="-122"/>
              </a:rPr>
              <a:t>ᛡ</a:t>
            </a:r>
            <a:r>
              <a:rPr lang="zh-CN" altLang="en-US" sz="900" b="0" i="0" u="none" strike="noStrike" baseline="0" dirty="0">
                <a:solidFill>
                  <a:srgbClr val="231F20"/>
                </a:solidFill>
                <a:latin typeface="SimSun" panose="02010600030101010101" pitchFamily="2" charset="-122"/>
              </a:rPr>
              <a:t>行</a:t>
            </a:r>
            <a:r>
              <a:rPr lang="en-US" altLang="zh-CN" sz="900" b="0" i="0" u="none" strike="noStrike" baseline="0" dirty="0">
                <a:solidFill>
                  <a:srgbClr val="231F20"/>
                </a:solidFill>
                <a:latin typeface="SimSun" panose="02010600030101010101" pitchFamily="2" charset="-122"/>
              </a:rPr>
              <a:t>ᰎ</a:t>
            </a:r>
            <a:r>
              <a:rPr lang="zh-CN" altLang="en-US" sz="900" b="0" i="0" u="none" strike="noStrike" baseline="0" dirty="0">
                <a:solidFill>
                  <a:srgbClr val="231F20"/>
                </a:solidFill>
                <a:latin typeface="SimSun" panose="02010600030101010101" pitchFamily="2" charset="-122"/>
              </a:rPr>
              <a:t>验</a:t>
            </a:r>
            <a:r>
              <a:rPr lang="en-US" altLang="zh-CN" sz="900" b="0" i="0" u="none" strike="noStrike" baseline="0" dirty="0">
                <a:solidFill>
                  <a:srgbClr val="231F20"/>
                </a:solidFill>
                <a:latin typeface="SimSun" panose="02010600030101010101" pitchFamily="2" charset="-122"/>
              </a:rPr>
              <a:t>ஆ</a:t>
            </a:r>
            <a:r>
              <a:rPr lang="zh-CN" altLang="en-US" sz="900" b="0" i="0" u="none" strike="noStrike" baseline="0" dirty="0">
                <a:solidFill>
                  <a:srgbClr val="231F20"/>
                </a:solidFill>
                <a:latin typeface="SimSun" panose="02010600030101010101" pitchFamily="2" charset="-122"/>
              </a:rPr>
              <a:t>收。。本本产产 品品交交</a:t>
            </a:r>
            <a:r>
              <a:rPr lang="en-US" altLang="zh-CN" sz="900" b="0" i="0" u="none" strike="noStrike" baseline="0" dirty="0">
                <a:solidFill>
                  <a:srgbClr val="231F20"/>
                </a:solidFill>
                <a:latin typeface="SimSun" panose="02010600030101010101" pitchFamily="2" charset="-122"/>
              </a:rPr>
              <a:t>ଌ</a:t>
            </a:r>
            <a:r>
              <a:rPr lang="zh-CN" altLang="en-US" sz="900" b="0" i="0" u="none" strike="noStrike" baseline="0" dirty="0">
                <a:solidFill>
                  <a:srgbClr val="231F20"/>
                </a:solidFill>
                <a:latin typeface="SimSun" panose="02010600030101010101" pitchFamily="2" charset="-122"/>
              </a:rPr>
              <a:t>接后后</a:t>
            </a:r>
            <a:r>
              <a:rPr lang="en-US" altLang="zh-CN" sz="900" b="0" i="0" u="none" strike="noStrike" baseline="0" dirty="0">
                <a:solidFill>
                  <a:srgbClr val="231F20"/>
                </a:solidFill>
                <a:latin typeface="SimSun" panose="02010600030101010101" pitchFamily="2" charset="-122"/>
              </a:rPr>
              <a:t>੦</a:t>
            </a:r>
            <a:r>
              <a:rPr lang="zh-CN" altLang="en-US" sz="900" b="0" i="0" u="none" strike="noStrike" baseline="0" dirty="0">
                <a:solidFill>
                  <a:srgbClr val="231F20"/>
                </a:solidFill>
                <a:latin typeface="SimSun" panose="02010600030101010101" pitchFamily="2" charset="-122"/>
              </a:rPr>
              <a:t>才发发现现的的</a:t>
            </a:r>
            <a:r>
              <a:rPr lang="en-US" altLang="zh-CN" sz="900" b="0" i="0" u="none" strike="noStrike" baseline="0" dirty="0">
                <a:solidFill>
                  <a:srgbClr val="231F20"/>
                </a:solidFill>
                <a:latin typeface="SimSun" panose="02010600030101010101" pitchFamily="2" charset="-122"/>
              </a:rPr>
              <a:t>၆</a:t>
            </a:r>
            <a:r>
              <a:rPr lang="zh-CN" altLang="en-US" sz="900" b="0" i="0" u="none" strike="noStrike" baseline="0" dirty="0">
                <a:solidFill>
                  <a:srgbClr val="231F20"/>
                </a:solidFill>
                <a:latin typeface="SimSun" panose="02010600030101010101" pitchFamily="2" charset="-122"/>
              </a:rPr>
              <a:t>瑕</a:t>
            </a:r>
            <a:r>
              <a:rPr lang="en-US" altLang="zh-CN" sz="900" b="0" i="0" u="none" strike="noStrike" baseline="0" dirty="0">
                <a:solidFill>
                  <a:srgbClr val="231F20"/>
                </a:solidFill>
                <a:latin typeface="SimSun" panose="02010600030101010101" pitchFamily="2" charset="-122"/>
              </a:rPr>
              <a:t>Ⴘ</a:t>
            </a:r>
            <a:r>
              <a:rPr lang="zh-CN" altLang="en-US" sz="900" b="0" i="0" u="none" strike="noStrike" baseline="0" dirty="0">
                <a:solidFill>
                  <a:srgbClr val="231F20"/>
                </a:solidFill>
                <a:latin typeface="SimSun" panose="02010600030101010101" pitchFamily="2" charset="-122"/>
              </a:rPr>
              <a:t>疵ੋ或஌故</a:t>
            </a:r>
            <a:r>
              <a:rPr lang="en-US" altLang="zh-CN" sz="900" b="0" i="0" u="none" strike="noStrike" baseline="0" dirty="0">
                <a:solidFill>
                  <a:srgbClr val="231F20"/>
                </a:solidFill>
                <a:latin typeface="SimSun" panose="02010600030101010101" pitchFamily="2" charset="-122"/>
              </a:rPr>
              <a:t>ᬪ</a:t>
            </a:r>
            <a:r>
              <a:rPr lang="zh-CN" altLang="en-US" sz="900" b="0" i="0" u="none" strike="noStrike" baseline="0" dirty="0">
                <a:solidFill>
                  <a:srgbClr val="231F20"/>
                </a:solidFill>
                <a:latin typeface="SimSun" panose="02010600030101010101" pitchFamily="2" charset="-122"/>
              </a:rPr>
              <a:t>障（（经经使使用用</a:t>
            </a:r>
            <a:r>
              <a:rPr lang="en-US" altLang="zh-CN" sz="900" b="0" i="0" u="none" strike="noStrike" baseline="0" dirty="0">
                <a:solidFill>
                  <a:srgbClr val="231F20"/>
                </a:solidFill>
                <a:latin typeface="SimSun" panose="02010600030101010101" pitchFamily="2" charset="-122"/>
              </a:rPr>
              <a:t>੦</a:t>
            </a:r>
            <a:r>
              <a:rPr lang="zh-CN" altLang="en-US" sz="900" b="0" i="0" u="none" strike="noStrike" baseline="0" dirty="0">
                <a:solidFill>
                  <a:srgbClr val="231F20"/>
                </a:solidFill>
                <a:latin typeface="SimSun" panose="02010600030101010101" pitchFamily="2" charset="-122"/>
              </a:rPr>
              <a:t>才发发现现内内在在</a:t>
            </a:r>
            <a:r>
              <a:rPr lang="en-US" altLang="zh-CN" sz="900" b="0" i="0" u="none" strike="noStrike" baseline="0" dirty="0">
                <a:solidFill>
                  <a:srgbClr val="231F20"/>
                </a:solidFill>
                <a:latin typeface="SimSun" panose="02010600030101010101" pitchFamily="2" charset="-122"/>
              </a:rPr>
              <a:t>Ꭵ</a:t>
            </a:r>
            <a:r>
              <a:rPr lang="zh-CN" altLang="en-US" sz="900" b="0" i="0" u="none" strike="noStrike" baseline="0" dirty="0">
                <a:solidFill>
                  <a:srgbClr val="231F20"/>
                </a:solidFill>
                <a:latin typeface="SimSun" panose="02010600030101010101" pitchFamily="2" charset="-122"/>
              </a:rPr>
              <a:t>缺</a:t>
            </a:r>
            <a:r>
              <a:rPr lang="en-US" altLang="zh-CN" sz="900" b="0" i="0" u="none" strike="noStrike" baseline="0" dirty="0">
                <a:solidFill>
                  <a:srgbClr val="231F20"/>
                </a:solidFill>
                <a:latin typeface="SimSun" panose="02010600030101010101" pitchFamily="2" charset="-122"/>
              </a:rPr>
              <a:t>ᬞ</a:t>
            </a:r>
            <a:r>
              <a:rPr lang="zh-CN" altLang="en-US" sz="900" b="0" i="0" u="none" strike="noStrike" baseline="0" dirty="0">
                <a:solidFill>
                  <a:srgbClr val="231F20"/>
                </a:solidFill>
                <a:latin typeface="SimSun" panose="02010600030101010101" pitchFamily="2" charset="-122"/>
              </a:rPr>
              <a:t>陷不不在在此此</a:t>
            </a:r>
            <a:r>
              <a:rPr lang="en-US" altLang="zh-CN" sz="900" b="0" i="0" u="none" strike="noStrike" baseline="0" dirty="0">
                <a:solidFill>
                  <a:srgbClr val="231F20"/>
                </a:solidFill>
                <a:latin typeface="SimSun" panose="02010600030101010101" pitchFamily="2" charset="-122"/>
              </a:rPr>
              <a:t>ѵ</a:t>
            </a:r>
            <a:r>
              <a:rPr lang="zh-CN" altLang="en-US" sz="900" b="0" i="0" u="none" strike="noStrike" baseline="0" dirty="0">
                <a:solidFill>
                  <a:srgbClr val="231F20"/>
                </a:solidFill>
                <a:latin typeface="SimSun" panose="02010600030101010101" pitchFamily="2" charset="-122"/>
              </a:rPr>
              <a:t>列</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），，଎推ࠀ定为为并非由我公司的过错造成的。</a:t>
            </a:r>
          </a:p>
          <a:p>
            <a:pPr marR="2550" algn="just"/>
            <a:r>
              <a:rPr lang="en-US" altLang="zh-CN" sz="900" b="0" i="0" u="none" strike="noStrike" baseline="0" dirty="0">
                <a:solidFill>
                  <a:srgbClr val="1E6EAC"/>
                </a:solidFill>
                <a:latin typeface="SimSun" panose="02010600030101010101" pitchFamily="2" charset="-122"/>
              </a:rPr>
              <a:t>22</a:t>
            </a:r>
            <a:r>
              <a:rPr lang="zh-CN" altLang="en-US" sz="900" b="0" i="0" u="none" strike="noStrike" baseline="0" dirty="0">
                <a:solidFill>
                  <a:srgbClr val="1E6EAC"/>
                </a:solidFill>
                <a:latin typeface="SimSun" panose="02010600030101010101" pitchFamily="2" charset="-122"/>
              </a:rPr>
              <a:t>）</a:t>
            </a:r>
            <a:r>
              <a:rPr lang="en-US" altLang="zh-CN"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如如果果根根据据客客户户所所提提的的需需求求更更改改了了浪浪潮潮英英信信服服务务器器的的原原配配置置，，请请与与经经销销公公司司共共 同同填填写写附附件件一一</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经经销销商商更更改改配配置置说说明明</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，，并并对对此此确确认认和和保保存存，；您您的的服服务务器器中中 安</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装</a:t>
            </a:r>
            <a:r>
              <a:rPr lang="en-US" altLang="zh-CN" sz="900" b="0" i="0" u="none" strike="noStrike" baseline="0" dirty="0">
                <a:solidFill>
                  <a:srgbClr val="231F20"/>
                </a:solidFill>
                <a:latin typeface="SimSun" panose="02010600030101010101" pitchFamily="2" charset="-122"/>
              </a:rPr>
              <a:t>ᜉ</a:t>
            </a:r>
            <a:r>
              <a:rPr lang="zh-CN" altLang="en-US" sz="900" b="0" i="0" u="none" strike="noStrike" baseline="0" dirty="0">
                <a:solidFill>
                  <a:srgbClr val="231F20"/>
                </a:solidFill>
                <a:latin typeface="SimSun" panose="02010600030101010101" pitchFamily="2" charset="-122"/>
              </a:rPr>
              <a:t>的的一一切</a:t>
            </a:r>
            <a:r>
              <a:rPr lang="en-US" altLang="zh-CN" sz="900" b="0" i="0" u="none" strike="noStrike" baseline="0" dirty="0">
                <a:solidFill>
                  <a:srgbClr val="231F20"/>
                </a:solidFill>
                <a:latin typeface="SimSun" panose="02010600030101010101" pitchFamily="2" charset="-122"/>
              </a:rPr>
              <a:t>ѭ</a:t>
            </a:r>
            <a:r>
              <a:rPr lang="zh-CN" altLang="en-US" sz="900" b="0" i="0" u="none" strike="noStrike" baseline="0" dirty="0">
                <a:solidFill>
                  <a:srgbClr val="231F20"/>
                </a:solidFill>
                <a:latin typeface="SimSun" panose="02010600030101010101" pitchFamily="2" charset="-122"/>
              </a:rPr>
              <a:t>非非浪浪潮潮英英信信服服务务器器的的配配件件的的保保修修，，由由您您与与其</a:t>
            </a:r>
            <a:r>
              <a:rPr lang="en-US" altLang="zh-CN" sz="900" b="0" i="0" u="none" strike="noStrike" baseline="0" dirty="0">
                <a:solidFill>
                  <a:srgbClr val="231F20"/>
                </a:solidFill>
                <a:latin typeface="SimSun" panose="02010600030101010101" pitchFamily="2" charset="-122"/>
              </a:rPr>
              <a:t>Х</a:t>
            </a:r>
            <a:r>
              <a:rPr lang="zh-CN" altLang="en-US" sz="900" b="0" i="0" u="none" strike="noStrike" baseline="0" dirty="0">
                <a:solidFill>
                  <a:srgbClr val="231F20"/>
                </a:solidFill>
                <a:latin typeface="SimSun" panose="02010600030101010101" pitchFamily="2" charset="-122"/>
              </a:rPr>
              <a:t>经经销销商商联</a:t>
            </a:r>
            <a:r>
              <a:rPr lang="en-US" altLang="zh-CN" sz="900" b="0" i="0" u="none" strike="noStrike" baseline="0" dirty="0">
                <a:solidFill>
                  <a:srgbClr val="231F20"/>
                </a:solidFill>
                <a:latin typeface="SimSun" panose="02010600030101010101" pitchFamily="2" charset="-122"/>
              </a:rPr>
              <a:t>ᐏ</a:t>
            </a:r>
            <a:r>
              <a:rPr lang="zh-CN" altLang="en-US" sz="900" b="0" i="0" u="none" strike="noStrike" baseline="0" dirty="0">
                <a:solidFill>
                  <a:srgbClr val="231F20"/>
                </a:solidFill>
                <a:latin typeface="SimSun" panose="02010600030101010101" pitchFamily="2" charset="-122"/>
              </a:rPr>
              <a:t>系</a:t>
            </a:r>
            <a:r>
              <a:rPr lang="en-US" altLang="zh-CN" sz="900" b="0" i="0" u="none" strike="noStrike" baseline="0" dirty="0">
                <a:solidFill>
                  <a:srgbClr val="231F20"/>
                </a:solidFill>
                <a:latin typeface="SimSun" panose="02010600030101010101" pitchFamily="2" charset="-122"/>
              </a:rPr>
              <a:t>ጇ</a:t>
            </a:r>
            <a:r>
              <a:rPr lang="zh-CN" altLang="en-US" sz="900" b="0" i="0" u="none" strike="noStrike" baseline="0" dirty="0">
                <a:solidFill>
                  <a:srgbClr val="231F20"/>
                </a:solidFill>
                <a:latin typeface="SimSun" panose="02010600030101010101" pitchFamily="2" charset="-122"/>
              </a:rPr>
              <a:t>。。</a:t>
            </a:r>
          </a:p>
          <a:p>
            <a:pPr marR="2530" algn="just"/>
            <a:r>
              <a:rPr lang="en-US" altLang="zh-CN" sz="900" b="0" i="0" u="none" strike="noStrike" baseline="0" dirty="0">
                <a:solidFill>
                  <a:srgbClr val="1E6EAC"/>
                </a:solidFill>
                <a:latin typeface="SimSun" panose="02010600030101010101" pitchFamily="2" charset="-122"/>
              </a:rPr>
              <a:t>33</a:t>
            </a:r>
            <a:r>
              <a:rPr lang="zh-CN" altLang="en-US" sz="900" b="0" i="0" u="none" strike="noStrike" baseline="0" dirty="0">
                <a:solidFill>
                  <a:srgbClr val="1E6EAC"/>
                </a:solidFill>
                <a:latin typeface="SimSun" panose="02010600030101010101" pitchFamily="2" charset="-122"/>
              </a:rPr>
              <a:t>）</a:t>
            </a:r>
            <a:r>
              <a:rPr lang="en-US" altLang="zh-CN"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如如经经销销公公司司为为您您提提供供了了除除</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浪浪潮潮英英信信服服务务器器标标准准保保修修承承诺诺</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中中承承诺诺之之外外的的附附 加加服服务务，，我我公公司司不不承承担担责责任任 ，</a:t>
            </a:r>
            <a:r>
              <a:rPr lang="en-US" altLang="zh-CN" sz="900" b="0" i="0" u="none" strike="noStrike" baseline="0" dirty="0">
                <a:solidFill>
                  <a:srgbClr val="231F20"/>
                </a:solidFill>
                <a:latin typeface="SimSun" panose="02010600030101010101" pitchFamily="2" charset="-122"/>
              </a:rPr>
              <a:t>, </a:t>
            </a:r>
            <a:r>
              <a:rPr lang="zh-CN" altLang="en-US" sz="900" b="0" i="0" u="none" strike="noStrike" baseline="0" dirty="0">
                <a:solidFill>
                  <a:srgbClr val="231F20"/>
                </a:solidFill>
                <a:latin typeface="SimSun" panose="02010600030101010101" pitchFamily="2" charset="-122"/>
              </a:rPr>
              <a:t>请请与与经经销销公公司司共共同同填填写写附附件件二二</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经经销销商商附附加加服服 务务承承诺诺说说明明</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，，并并对对此此确确认认和和保保存存；，以以保保证证经经销销商商对对您您额额外外承承诺诺的的兑兑现现。。</a:t>
            </a:r>
          </a:p>
          <a:p>
            <a:pPr algn="just"/>
            <a:r>
              <a:rPr lang="en-US" altLang="zh-CN" sz="900" b="0" i="0" u="none" strike="noStrike" baseline="0" dirty="0">
                <a:solidFill>
                  <a:srgbClr val="1E6EAC"/>
                </a:solidFill>
                <a:latin typeface="SimSun" panose="02010600030101010101" pitchFamily="2" charset="-122"/>
              </a:rPr>
              <a:t>44</a:t>
            </a:r>
            <a:r>
              <a:rPr lang="zh-CN" altLang="en-US" sz="900" b="0" i="0" u="none" strike="noStrike" baseline="0" dirty="0">
                <a:solidFill>
                  <a:srgbClr val="1E6EAC"/>
                </a:solidFill>
                <a:latin typeface="SimSun" panose="02010600030101010101" pitchFamily="2" charset="-122"/>
              </a:rPr>
              <a:t>）</a:t>
            </a:r>
            <a:r>
              <a:rPr lang="en-US" altLang="zh-CN"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本承诺仅适用于 </a:t>
            </a:r>
            <a:r>
              <a:rPr lang="en-US" altLang="zh-CN" sz="900" b="0" i="0" u="none" strike="noStrike" baseline="0" dirty="0">
                <a:solidFill>
                  <a:srgbClr val="231F20"/>
                </a:solidFill>
                <a:latin typeface="SimSun" panose="02010600030101010101" pitchFamily="2" charset="-122"/>
              </a:rPr>
              <a:t>22000033 </a:t>
            </a:r>
            <a:r>
              <a:rPr lang="zh-CN" altLang="en-US" sz="900" b="0" i="0" u="none" strike="noStrike" baseline="0" dirty="0">
                <a:solidFill>
                  <a:srgbClr val="231F20"/>
                </a:solidFill>
                <a:latin typeface="SimSun" panose="02010600030101010101" pitchFamily="2" charset="-122"/>
              </a:rPr>
              <a:t>年年 </a:t>
            </a:r>
            <a:r>
              <a:rPr lang="en-US" altLang="zh-CN" sz="900" b="0" i="0" u="none" strike="noStrike" baseline="0" dirty="0">
                <a:solidFill>
                  <a:srgbClr val="231F20"/>
                </a:solidFill>
                <a:latin typeface="SimSun" panose="02010600030101010101" pitchFamily="2" charset="-122"/>
              </a:rPr>
              <a:t>44 </a:t>
            </a:r>
            <a:r>
              <a:rPr lang="zh-CN" altLang="en-US" sz="900" b="0" i="0" u="none" strike="noStrike" baseline="0" dirty="0">
                <a:solidFill>
                  <a:srgbClr val="231F20"/>
                </a:solidFill>
                <a:latin typeface="SimSun" panose="02010600030101010101" pitchFamily="2" charset="-122"/>
              </a:rPr>
              <a:t>月月 </a:t>
            </a:r>
            <a:r>
              <a:rPr lang="en-US" altLang="zh-CN" sz="900" b="0" i="0" u="none" strike="noStrike" baseline="0" dirty="0">
                <a:solidFill>
                  <a:srgbClr val="231F20"/>
                </a:solidFill>
                <a:latin typeface="SimSun" panose="02010600030101010101" pitchFamily="2" charset="-122"/>
              </a:rPr>
              <a:t>11 </a:t>
            </a:r>
            <a:r>
              <a:rPr lang="zh-CN" altLang="en-US" sz="900" b="0" i="0" u="none" strike="noStrike" baseline="0" dirty="0">
                <a:solidFill>
                  <a:srgbClr val="231F20"/>
                </a:solidFill>
                <a:latin typeface="SimSun" panose="02010600030101010101" pitchFamily="2" charset="-122"/>
              </a:rPr>
              <a:t>日日（（含己）</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之之后后生生产产的的浪浪潮潮英英信信服服务务器器。。</a:t>
            </a:r>
          </a:p>
          <a:p>
            <a:pPr lvl="3"/>
            <a:r>
              <a:rPr lang="ja-JP" altLang="en-US" sz="900" b="0" i="0" u="none" strike="noStrike" baseline="0" dirty="0">
                <a:solidFill>
                  <a:srgbClr val="1E6EAC"/>
                </a:solidFill>
                <a:latin typeface="SimSun" panose="02010600030101010101" pitchFamily="2" charset="-122"/>
              </a:rPr>
              <a:t>须知</a:t>
            </a:r>
          </a:p>
          <a:p>
            <a:pPr marR="51690" lvl="4" algn="ctr"/>
            <a:r>
              <a:rPr lang="el-GR" sz="900" b="0" i="0" u="none" strike="noStrike" baseline="0" dirty="0">
                <a:solidFill>
                  <a:srgbClr val="231F20"/>
                </a:solidFill>
                <a:latin typeface="SimSun" panose="02010600030101010101" pitchFamily="2" charset="-122"/>
              </a:rPr>
              <a:t>：Ὁ</a:t>
            </a:r>
          </a:p>
          <a:p>
            <a:pPr marR="2630" algn="r"/>
            <a:r>
              <a:rPr lang="zh-CN" altLang="en-US" sz="900" b="1" i="0" u="none" strike="noStrike" baseline="0" dirty="0">
                <a:solidFill>
                  <a:srgbClr val="231F20"/>
                </a:solidFill>
                <a:latin typeface="Microsoft JhengHei" panose="020B0604030504040204" pitchFamily="34" charset="-120"/>
              </a:rPr>
              <a:t>资料、保修卡是否齐全。</a:t>
            </a:r>
          </a:p>
          <a:p>
            <a:endParaRPr lang="en-US" sz="900" b="1" i="0" u="none" strike="noStrike" baseline="0" dirty="0">
              <a:latin typeface="Microsoft JhengHei" panose="020B0604030504040204" pitchFamily="34" charset="-120"/>
            </a:endParaRPr>
          </a:p>
          <a:p>
            <a:pPr lvl="4"/>
            <a:r>
              <a:rPr lang="zh-CN" altLang="en-US" sz="900" b="0" i="0" u="none" strike="noStrike" baseline="0" dirty="0">
                <a:solidFill>
                  <a:srgbClr val="231F20"/>
                </a:solidFill>
                <a:latin typeface="SimSun" panose="02010600030101010101" pitchFamily="2" charset="-122"/>
              </a:rPr>
              <a:t>机机资资料料，，并并妥妥善善保保管管客客户户保保修修卡卡、、随随机机资资料料、、光光盘盘和和</a:t>
            </a:r>
          </a:p>
          <a:p>
            <a:r>
              <a:rPr lang="ja-JP" altLang="en-US" sz="900" b="0" i="0" u="none" strike="noStrike" baseline="0" dirty="0">
                <a:solidFill>
                  <a:srgbClr val="231F20"/>
                </a:solidFill>
                <a:latin typeface="SimSun" panose="02010600030101010101" pitchFamily="2" charset="-122"/>
              </a:rPr>
              <a:t>软盘。</a:t>
            </a:r>
          </a:p>
          <a:p>
            <a:r>
              <a:rPr lang="ja-JP" altLang="en-US" sz="900" b="0" i="0" u="none" strike="noStrike" baseline="0" dirty="0">
                <a:solidFill>
                  <a:srgbClr val="1E6EAC"/>
                </a:solidFill>
                <a:latin typeface="SimSun" panose="02010600030101010101" pitchFamily="2" charset="-122"/>
              </a:rPr>
              <a:t>意 </a:t>
            </a:r>
            <a:r>
              <a:rPr lang="ja-JP" altLang="en-US" sz="900" b="0" i="0" u="none" strike="noStrike" baseline="0" dirty="0">
                <a:solidFill>
                  <a:srgbClr val="231F20"/>
                </a:solidFill>
                <a:latin typeface="SimSun" panose="02010600030101010101" pitchFamily="2" charset="-122"/>
              </a:rPr>
              <a:t>毒。</a:t>
            </a:r>
          </a:p>
          <a:p>
            <a:r>
              <a:rPr lang="en-US" altLang="ja-JP" sz="900" b="0" i="0" u="none" strike="noStrike" baseline="0" dirty="0">
                <a:solidFill>
                  <a:srgbClr val="1E6EAC"/>
                </a:solidFill>
                <a:latin typeface="SimSun" panose="02010600030101010101" pitchFamily="2" charset="-122"/>
              </a:rPr>
              <a:t>9</a:t>
            </a:r>
            <a:r>
              <a:rPr lang="en-US" altLang="ja-JP" sz="900" b="0" i="0" u="none" strike="noStrike" baseline="0" dirty="0">
                <a:solidFill>
                  <a:srgbClr val="1E6EAC"/>
                </a:solidFill>
                <a:latin typeface="Arial" panose="020B0604020202020204" pitchFamily="34" charset="0"/>
              </a:rPr>
              <a:t>9</a:t>
            </a:r>
            <a:r>
              <a:rPr lang="en-US" altLang="ja-JP" sz="900" b="0" i="0" u="none" strike="noStrike" baseline="0" dirty="0">
                <a:solidFill>
                  <a:srgbClr val="1E6EAC"/>
                </a:solidFill>
                <a:latin typeface="SimSun" panose="02010600030101010101" pitchFamily="2" charset="-122"/>
              </a:rPr>
              <a:t>.</a:t>
            </a:r>
            <a:r>
              <a:rPr lang="ja-JP" altLang="en-US" sz="900" b="0" i="0" u="none" strike="noStrike" baseline="0" dirty="0">
                <a:solidFill>
                  <a:srgbClr val="1E6EAC"/>
                </a:solidFill>
                <a:latin typeface="Arial" panose="020B0604020202020204" pitchFamily="34" charset="0"/>
              </a:rPr>
              <a:t> </a:t>
            </a:r>
            <a:r>
              <a:rPr lang="en-US" altLang="ja-JP" sz="900" b="0" i="0" u="none" strike="noStrike" baseline="0" dirty="0">
                <a:solidFill>
                  <a:srgbClr val="1E6EAC"/>
                </a:solidFill>
                <a:latin typeface="SimSun" panose="02010600030101010101" pitchFamily="2" charset="-122"/>
              </a:rPr>
              <a:t>1</a:t>
            </a:r>
            <a:r>
              <a:rPr lang="en-US" altLang="ja-JP" sz="900" b="0" i="0" u="none" strike="noStrike" baseline="0" dirty="0">
                <a:solidFill>
                  <a:srgbClr val="1E6EAC"/>
                </a:solidFill>
                <a:latin typeface="Arial" panose="020B0604020202020204" pitchFamily="34" charset="0"/>
              </a:rPr>
              <a:t>1 </a:t>
            </a:r>
            <a:r>
              <a:rPr lang="ja-JP" altLang="en-US" sz="900" b="0" i="0" u="none" strike="noStrike" baseline="0" dirty="0">
                <a:solidFill>
                  <a:srgbClr val="1E6EAC"/>
                </a:solidFill>
                <a:latin typeface="SimSun" panose="02010600030101010101" pitchFamily="2" charset="-122"/>
              </a:rPr>
              <a:t>保修期</a:t>
            </a:r>
          </a:p>
          <a:p>
            <a:pPr lvl="4"/>
            <a:r>
              <a:rPr lang="en-US" altLang="zh-CN" sz="900" b="0" i="0" u="none" strike="noStrike" baseline="0" dirty="0">
                <a:solidFill>
                  <a:srgbClr val="1E6EAC"/>
                </a:solidFill>
                <a:latin typeface="SimSun" panose="02010600030101010101" pitchFamily="2" charset="-122"/>
              </a:rPr>
              <a:t>11)</a:t>
            </a:r>
            <a:r>
              <a:rPr lang="zh-CN" altLang="en-US"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保修修期期自自产产品品首首次次购购买买日日</a:t>
            </a:r>
            <a:r>
              <a:rPr lang="zh-CN" altLang="en-US" sz="900" b="1" i="0" u="none" strike="noStrike" baseline="0" dirty="0">
                <a:solidFill>
                  <a:srgbClr val="231F20"/>
                </a:solidFill>
                <a:latin typeface="Microsoft JhengHei" panose="020B0604030504040204" pitchFamily="34" charset="-120"/>
              </a:rPr>
              <a:t>（</a:t>
            </a:r>
            <a:r>
              <a:rPr lang="zh-CN" altLang="en-US" sz="900" b="0" i="0" u="none" strike="noStrike" baseline="0" dirty="0">
                <a:solidFill>
                  <a:srgbClr val="231F20"/>
                </a:solidFill>
                <a:latin typeface="SimSun" panose="02010600030101010101" pitchFamily="2" charset="-122"/>
              </a:rPr>
              <a:t>““购购买买日日</a:t>
            </a:r>
            <a:r>
              <a:rPr lang="zh-CN" altLang="en-US" sz="900" b="1" i="0" u="none" strike="noStrike" baseline="0" dirty="0">
                <a:solidFill>
                  <a:srgbClr val="231F20"/>
                </a:solidFill>
                <a:latin typeface="Microsoft JhengHei" panose="020B0604030504040204" pitchFamily="34" charset="-120"/>
              </a:rPr>
              <a:t>”</a:t>
            </a:r>
            <a:r>
              <a:rPr lang="en-US" altLang="zh-CN" sz="900" b="0" i="0" u="none" strike="noStrike" baseline="0" dirty="0">
                <a:solidFill>
                  <a:srgbClr val="231F20"/>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）起起算算，，购购买买日日以以购购买买产产品品的的发发票票日日</a:t>
            </a:r>
          </a:p>
          <a:p>
            <a:pPr marR="2570" lvl="4"/>
            <a:r>
              <a:rPr lang="zh-CN" altLang="en-US" sz="900" b="0" i="0" u="none" strike="noStrike" baseline="0" dirty="0">
                <a:solidFill>
                  <a:srgbClr val="231F20"/>
                </a:solidFill>
                <a:latin typeface="SimSun" panose="02010600030101010101" pitchFamily="2" charset="-122"/>
              </a:rPr>
              <a:t>期为准。如如௄无有有效效发发票票，，</a:t>
            </a:r>
            <a:r>
              <a:rPr lang="en-US" altLang="zh-CN" sz="900" b="0" i="0" u="none" strike="noStrike" baseline="0" dirty="0">
                <a:solidFill>
                  <a:srgbClr val="231F20"/>
                </a:solidFill>
                <a:latin typeface="SimSun" panose="02010600030101010101" pitchFamily="2" charset="-122"/>
              </a:rPr>
              <a:t>ѷ</a:t>
            </a:r>
            <a:r>
              <a:rPr lang="zh-CN" altLang="en-US" sz="900" b="0" i="0" u="none" strike="noStrike" baseline="0" dirty="0">
                <a:solidFill>
                  <a:srgbClr val="231F20"/>
                </a:solidFill>
                <a:latin typeface="SimSun" panose="02010600030101010101" pitchFamily="2" charset="-122"/>
              </a:rPr>
              <a:t>则保保修修期期将将自自产产品品出出厂厂日日起起算算。。产产品品发发票票日日期期௹晚于于产品实际交付日的，保修期自产品实际交付日起算。</a:t>
            </a:r>
          </a:p>
          <a:p>
            <a:pPr lvl="4"/>
            <a:r>
              <a:rPr lang="en-US" altLang="zh-CN" sz="900" b="0" i="0" u="none" strike="noStrike" baseline="0" dirty="0">
                <a:solidFill>
                  <a:srgbClr val="1E6EAC"/>
                </a:solidFill>
                <a:latin typeface="SimSun" panose="02010600030101010101" pitchFamily="2" charset="-122"/>
              </a:rPr>
              <a:t>22)</a:t>
            </a:r>
            <a:r>
              <a:rPr lang="zh-CN" altLang="en-US" sz="900" b="0" i="0" u="none" strike="noStrike" baseline="0" dirty="0">
                <a:solidFill>
                  <a:srgbClr val="1E6EAC"/>
                </a:solidFill>
                <a:latin typeface="SimSun" panose="02010600030101010101" pitchFamily="2" charset="-122"/>
              </a:rPr>
              <a:t>）</a:t>
            </a:r>
            <a:r>
              <a:rPr lang="zh-CN" altLang="en-US" sz="900" b="0" i="0" u="none" strike="noStrike" baseline="0" dirty="0">
                <a:solidFill>
                  <a:srgbClr val="231F20"/>
                </a:solidFill>
                <a:latin typeface="SimSun" panose="02010600030101010101" pitchFamily="2" charset="-122"/>
              </a:rPr>
              <a:t>发发票票日日期期与与出出厂厂日日期期在在三三</a:t>
            </a:r>
            <a:r>
              <a:rPr lang="en-US" altLang="zh-CN" sz="900" b="0" i="0" u="none" strike="noStrike" baseline="0" dirty="0">
                <a:solidFill>
                  <a:srgbClr val="231F20"/>
                </a:solidFill>
                <a:latin typeface="SimSun" panose="02010600030101010101" pitchFamily="2" charset="-122"/>
              </a:rPr>
              <a:t>l</a:t>
            </a:r>
            <a:r>
              <a:rPr lang="zh-CN" altLang="en-US" sz="900" b="0" i="0" u="none" strike="noStrike" baseline="0" dirty="0">
                <a:solidFill>
                  <a:srgbClr val="231F20"/>
                </a:solidFill>
                <a:latin typeface="SimSun" panose="02010600030101010101" pitchFamily="2" charset="-122"/>
              </a:rPr>
              <a:t>个月月之之内内有有效效，，超超过过三三</a:t>
            </a:r>
            <a:r>
              <a:rPr lang="en-US" altLang="zh-CN" sz="900" b="0" i="0" u="none" strike="noStrike" baseline="0" dirty="0">
                <a:solidFill>
                  <a:srgbClr val="231F20"/>
                </a:solidFill>
                <a:latin typeface="SimSun" panose="02010600030101010101" pitchFamily="2" charset="-122"/>
              </a:rPr>
              <a:t>l</a:t>
            </a:r>
            <a:r>
              <a:rPr lang="zh-CN" altLang="en-US" sz="900" b="0" i="0" u="none" strike="noStrike" baseline="0" dirty="0">
                <a:solidFill>
                  <a:srgbClr val="231F20"/>
                </a:solidFill>
                <a:latin typeface="SimSun" panose="02010600030101010101" pitchFamily="2" charset="-122"/>
              </a:rPr>
              <a:t>个月月的的出出厂厂日日期期加加三三</a:t>
            </a:r>
            <a:r>
              <a:rPr lang="en-US" altLang="zh-CN" sz="900" b="0" i="0" u="none" strike="noStrike" baseline="0" dirty="0">
                <a:solidFill>
                  <a:srgbClr val="231F20"/>
                </a:solidFill>
                <a:latin typeface="SimSun" panose="02010600030101010101" pitchFamily="2" charset="-122"/>
              </a:rPr>
              <a:t>l</a:t>
            </a:r>
            <a:r>
              <a:rPr lang="zh-CN" altLang="en-US" sz="900" b="0" i="0" u="none" strike="noStrike" baseline="0" dirty="0">
                <a:solidFill>
                  <a:srgbClr val="231F20"/>
                </a:solidFill>
                <a:latin typeface="SimSun" panose="02010600030101010101" pitchFamily="2" charset="-122"/>
              </a:rPr>
              <a:t>个月月保保</a:t>
            </a:r>
          </a:p>
          <a:p>
            <a:r>
              <a:rPr lang="ja-JP" altLang="en-US" sz="900" b="0" i="0" u="none" strike="noStrike" baseline="0" dirty="0">
                <a:solidFill>
                  <a:srgbClr val="231F20"/>
                </a:solidFill>
                <a:latin typeface="SimSun" panose="02010600030101010101" pitchFamily="2" charset="-122"/>
              </a:rPr>
              <a:t>修。</a:t>
            </a:r>
          </a:p>
          <a:p>
            <a:endParaRPr lang="en-US" sz="900" b="0" i="0" u="none" strike="noStrike" baseline="0" dirty="0">
              <a:latin typeface="SimSun" panose="02010600030101010101" pitchFamily="2" charset="-122"/>
            </a:endParaRPr>
          </a:p>
          <a:p>
            <a:endParaRPr lang="en-US" sz="900" b="0" i="0" u="none" strike="noStrike" baseline="0" dirty="0">
              <a:latin typeface="SimSun" panose="02010600030101010101" pitchFamily="2" charset="-122"/>
            </a:endParaRPr>
          </a:p>
          <a:p>
            <a:r>
              <a:rPr lang="ja-JP" altLang="en-US" sz="900" b="0" i="0" u="none" strike="noStrike" baseline="0" dirty="0">
                <a:solidFill>
                  <a:srgbClr val="1E6EAC"/>
                </a:solidFill>
                <a:latin typeface="SimSun" panose="02010600030101010101" pitchFamily="2" charset="-122"/>
              </a:rPr>
              <a:t>注</a:t>
            </a:r>
          </a:p>
          <a:p>
            <a:endParaRPr lang="en-US" sz="900" b="0" i="0" u="none" strike="noStrike" baseline="0" dirty="0">
              <a:latin typeface="SimSun" panose="02010600030101010101" pitchFamily="2" charset="-122"/>
            </a:endParaRPr>
          </a:p>
          <a:p>
            <a:endParaRPr lang="en-US" sz="900" b="0" i="0" u="none" strike="noStrike" baseline="0" dirty="0">
              <a:latin typeface="SimSun" panose="02010600030101010101" pitchFamily="2" charset="-122"/>
            </a:endParaRPr>
          </a:p>
          <a:p>
            <a:r>
              <a:rPr lang="zh-CN" altLang="en-US" sz="900" b="0" i="0" u="none" strike="noStrike" baseline="0" dirty="0">
                <a:solidFill>
                  <a:srgbClr val="231F20"/>
                </a:solidFill>
                <a:latin typeface="SimSun" panose="02010600030101010101" pitchFamily="2" charset="-122"/>
              </a:rPr>
              <a:t>响 间和服务免责条款等相关内容；或者拨打浪潮服务热线 </a:t>
            </a:r>
            <a:r>
              <a:rPr lang="en-US" altLang="zh-CN" sz="900" b="0" i="0" u="none" strike="noStrike" baseline="0" dirty="0">
                <a:solidFill>
                  <a:srgbClr val="231F20"/>
                </a:solidFill>
                <a:latin typeface="SimSun" panose="02010600030101010101" pitchFamily="2" charset="-122"/>
              </a:rPr>
              <a:t>400-860-0011</a:t>
            </a:r>
            <a:r>
              <a:rPr lang="zh-CN" altLang="en-US" sz="900" b="0" i="0" u="none" strike="noStrike" baseline="0" dirty="0">
                <a:solidFill>
                  <a:srgbClr val="231F20"/>
                </a:solidFill>
                <a:latin typeface="SimSun" panose="02010600030101010101" pitchFamily="2" charset="-122"/>
              </a:rPr>
              <a:t>，通过</a:t>
            </a:r>
          </a:p>
          <a:p>
            <a:r>
              <a:rPr lang="zh-CN" altLang="en-US" sz="900" b="0" i="0" u="none" strike="noStrike" baseline="0" dirty="0">
                <a:solidFill>
                  <a:srgbClr val="231F20"/>
                </a:solidFill>
                <a:latin typeface="SimSun" panose="02010600030101010101" pitchFamily="2" charset="-122"/>
              </a:rPr>
              <a:t>机       号进行咨询。</a:t>
            </a:r>
          </a:p>
          <a:p>
            <a:pPr marL="12700" marR="5080" indent="269240">
              <a:lnSpc>
                <a:spcPct val="148000"/>
              </a:lnSpc>
              <a:spcBef>
                <a:spcPts val="90"/>
              </a:spcBef>
              <a:tabLst>
                <a:tab pos="3712210" algn="l"/>
              </a:tabLst>
            </a:pPr>
            <a:endParaRPr lang="zh-CN" altLang="en-US" sz="900" dirty="0">
              <a:latin typeface="Noto Serif CJK JP"/>
              <a:cs typeface="Noto Serif CJK JP"/>
            </a:endParaRPr>
          </a:p>
        </p:txBody>
      </p:sp>
    </p:spTree>
    <p:extLst>
      <p:ext uri="{BB962C8B-B14F-4D97-AF65-F5344CB8AC3E}">
        <p14:creationId xmlns:p14="http://schemas.microsoft.com/office/powerpoint/2010/main" val="987524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TotalTime>
  <Words>12098</Words>
  <Application>Microsoft Office PowerPoint</Application>
  <PresentationFormat>Personnalisé</PresentationFormat>
  <Paragraphs>2012</Paragraphs>
  <Slides>96</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96</vt:i4>
      </vt:variant>
    </vt:vector>
  </HeadingPairs>
  <TitlesOfParts>
    <vt:vector size="106" baseType="lpstr">
      <vt:lpstr>Microsoft JhengHei</vt:lpstr>
      <vt:lpstr>SimSun</vt:lpstr>
      <vt:lpstr>Arial</vt:lpstr>
      <vt:lpstr>Calibri</vt:lpstr>
      <vt:lpstr>Liberation Serif</vt:lpstr>
      <vt:lpstr>Noto Sans Chakma</vt:lpstr>
      <vt:lpstr>Noto Sans Ethiopic</vt:lpstr>
      <vt:lpstr>Noto Serif CJK JP</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1 安全说明</vt:lpstr>
      <vt:lpstr>Présentation PowerPoint</vt:lpstr>
      <vt:lpstr>Présentation PowerPoint</vt:lpstr>
      <vt:lpstr>2 产品规格介绍</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3 BIOS 设置</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4 BMC  设置</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5 硬件维护</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6 常见故障及诊断排除</vt:lpstr>
      <vt:lpstr>Présentation PowerPoint</vt:lpstr>
      <vt:lpstr>Présentation PowerPoint</vt:lpstr>
      <vt:lpstr>7 服务部分介绍</vt:lpstr>
      <vt:lpstr>Présentation PowerPoint</vt:lpstr>
      <vt:lpstr>8 规范标准</vt:lpstr>
      <vt:lpstr>Présentation PowerPoint</vt:lpstr>
      <vt:lpstr>9 服务条款</vt:lpstr>
      <vt:lpstr>Présentation PowerPoint</vt:lpstr>
      <vt:lpstr>9 服务条款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Tristan</cp:lastModifiedBy>
  <cp:revision>49</cp:revision>
  <dcterms:created xsi:type="dcterms:W3CDTF">2024-09-27T07:31:14Z</dcterms:created>
  <dcterms:modified xsi:type="dcterms:W3CDTF">2024-09-27T10:55:38Z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2024-09-27T00:00:00Z</vt:filetime>
  </property>
  <property fmtid="{D5CDD505-2E9C-101B-9397-08002B2CF9AE}" pid="3" name="Producer">
    <vt:lpwstr>3-Heights(TM) PDF Security Shell 4.8.25.2 (http://www.pdf-tools.com)</vt:lpwstr>
  </property>
</Properties>
</file>